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
  </p:notesMasterIdLst>
  <p:sldIdLst>
    <p:sldId id="256" r:id="rId3"/>
    <p:sldId id="257" r:id="rId4"/>
    <p:sldId id="258" r:id="rId5"/>
    <p:sldId id="259" r:id="rId6"/>
    <p:sldId id="260" r:id="rId7"/>
    <p:sldId id="261" r:id="rId8"/>
    <p:sldId id="272" r:id="rId9"/>
    <p:sldId id="262" r:id="rId10"/>
    <p:sldId id="263" r:id="rId11"/>
    <p:sldId id="267" r:id="rId12"/>
    <p:sldId id="268" r:id="rId13"/>
    <p:sldId id="271" r:id="rId14"/>
    <p:sldId id="264" r:id="rId15"/>
    <p:sldId id="266" r:id="rId16"/>
    <p:sldId id="265" r:id="rId17"/>
    <p:sldId id="270" r:id="rId18"/>
    <p:sldId id="269" r:id="rId1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6650" autoAdjust="0"/>
  </p:normalViewPr>
  <p:slideViewPr>
    <p:cSldViewPr snapToGrid="0">
      <p:cViewPr varScale="1">
        <p:scale>
          <a:sx n="64" d="100"/>
          <a:sy n="64" d="100"/>
        </p:scale>
        <p:origin x="1378" y="62"/>
      </p:cViewPr>
      <p:guideLst/>
    </p:cSldViewPr>
  </p:slideViewPr>
  <p:notesTextViewPr>
    <p:cViewPr>
      <p:scale>
        <a:sx n="1" d="1"/>
        <a:sy n="1" d="1"/>
      </p:scale>
      <p:origin x="0" y="0"/>
    </p:cViewPr>
  </p:notesTextViewPr>
  <p:notesViewPr>
    <p:cSldViewPr snapToGrid="0">
      <p:cViewPr varScale="1">
        <p:scale>
          <a:sx n="97" d="100"/>
          <a:sy n="97" d="100"/>
        </p:scale>
        <p:origin x="789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A6BA3-BB9C-4B30-A37D-5B35E90EBFBE}" type="datetimeFigureOut">
              <a:rPr lang="nl-NL" smtClean="0"/>
              <a:t>9-5-2016</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4BB90-7C51-4599-826C-3E09E1394B41}" type="slidenum">
              <a:rPr lang="nl-NL" smtClean="0"/>
              <a:t>‹nr.›</a:t>
            </a:fld>
            <a:endParaRPr lang="nl-NL"/>
          </a:p>
        </p:txBody>
      </p:sp>
    </p:spTree>
    <p:extLst>
      <p:ext uri="{BB962C8B-B14F-4D97-AF65-F5344CB8AC3E}">
        <p14:creationId xmlns:p14="http://schemas.microsoft.com/office/powerpoint/2010/main" val="3883367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Beschrijf Virtuele </a:t>
            </a:r>
            <a:r>
              <a:rPr lang="nl-NL" dirty="0" err="1" smtClean="0"/>
              <a:t>Geleidelijn</a:t>
            </a:r>
            <a:r>
              <a:rPr lang="nl-NL" dirty="0" smtClean="0"/>
              <a:t>. In principe is het doel dat ons voor ogen staat vergelijkbaar met de TomTom in je auto. Alleen dan voor voetgangers met</a:t>
            </a:r>
            <a:r>
              <a:rPr lang="nl-NL" baseline="0" dirty="0" smtClean="0"/>
              <a:t> slecht of geen zicht. Maar het basisprincipe (geef op waar je naar toe wil, en je TomTom leid je er naar toe) is hetzelfde. Een mogelijke uitbreiding voor Virtuele </a:t>
            </a:r>
            <a:r>
              <a:rPr lang="nl-NL" baseline="0" dirty="0" err="1" smtClean="0"/>
              <a:t>Geleidelijn</a:t>
            </a:r>
            <a:r>
              <a:rPr lang="nl-NL" baseline="0" dirty="0" smtClean="0"/>
              <a:t> zou kunnen zijn dat het automatisch aansluit op 9292ov.nl als de te lopen afstand groter word dan een half uur of zo.</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2</a:t>
            </a:fld>
            <a:endParaRPr lang="nl-NL"/>
          </a:p>
        </p:txBody>
      </p:sp>
    </p:spTree>
    <p:extLst>
      <p:ext uri="{BB962C8B-B14F-4D97-AF65-F5344CB8AC3E}">
        <p14:creationId xmlns:p14="http://schemas.microsoft.com/office/powerpoint/2010/main" val="2108599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Tsja</a:t>
            </a:r>
            <a:r>
              <a:rPr lang="nl-NL" baseline="0" dirty="0" smtClean="0"/>
              <a:t>. Hoe gaan we om met pleinen, grote oppervlakten die voor voetgangers volledig toegankelijk zijn? Voetgangersgebieden? Hoe navigeer je daar overheen? En hoe vertel je aan een automatische routeplanner dat het vrij is een willekeurige route over dat vlak heen te kiezen?</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11</a:t>
            </a:fld>
            <a:endParaRPr lang="nl-NL"/>
          </a:p>
        </p:txBody>
      </p:sp>
    </p:spTree>
    <p:extLst>
      <p:ext uri="{BB962C8B-B14F-4D97-AF65-F5344CB8AC3E}">
        <p14:creationId xmlns:p14="http://schemas.microsoft.com/office/powerpoint/2010/main" val="3320488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Op de kaart is het grijze vlak (onder de rode pijl) een “rijbaan lokale weg”. Maar in Google Streetview blijkt duidelijk dat het om voetgangersgebied gaat, en dat we hier dus eenvoudiger 1 enkele lijn hadden</a:t>
            </a:r>
            <a:r>
              <a:rPr lang="nl-NL" baseline="0" dirty="0" smtClean="0"/>
              <a:t> kunnen gebruiken. De oranje lijnen geven weer welke virtuele </a:t>
            </a:r>
            <a:r>
              <a:rPr lang="nl-NL" baseline="0" dirty="0" err="1" smtClean="0"/>
              <a:t>geleidelijnen</a:t>
            </a:r>
            <a:r>
              <a:rPr lang="nl-NL" baseline="0" dirty="0" smtClean="0"/>
              <a:t> hier zijn </a:t>
            </a:r>
            <a:r>
              <a:rPr lang="nl-NL" baseline="0" dirty="0" err="1" smtClean="0"/>
              <a:t>gecreeerd</a:t>
            </a:r>
            <a:r>
              <a:rPr lang="nl-NL" baseline="0" dirty="0" smtClean="0"/>
              <a:t> door de software</a:t>
            </a:r>
            <a:r>
              <a:rPr lang="nl-NL" baseline="0" dirty="0" smtClean="0"/>
              <a:t>.</a:t>
            </a:r>
          </a:p>
          <a:p>
            <a:r>
              <a:rPr lang="nl-NL" baseline="0" dirty="0" smtClean="0"/>
              <a:t>In het Streetview screenshot sta je in de straat die van schuin links naar beneden rechts loopt, en </a:t>
            </a:r>
            <a:r>
              <a:rPr lang="nl-NL" baseline="0" dirty="0" err="1" smtClean="0"/>
              <a:t>en</a:t>
            </a:r>
            <a:r>
              <a:rPr lang="nl-NL" baseline="0" dirty="0" smtClean="0"/>
              <a:t> kijk je in de richting van de rode pijl.</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12</a:t>
            </a:fld>
            <a:endParaRPr lang="nl-NL"/>
          </a:p>
        </p:txBody>
      </p:sp>
    </p:spTree>
    <p:extLst>
      <p:ext uri="{BB962C8B-B14F-4D97-AF65-F5344CB8AC3E}">
        <p14:creationId xmlns:p14="http://schemas.microsoft.com/office/powerpoint/2010/main" val="361502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Verschillen per gemeente… Roze zijn de stoepen, maar er word geen enkele</a:t>
            </a:r>
            <a:r>
              <a:rPr lang="nl-NL" baseline="0" dirty="0" smtClean="0"/>
              <a:t> boom en boomspiegel weergegeven in Hoorn</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13</a:t>
            </a:fld>
            <a:endParaRPr lang="nl-NL"/>
          </a:p>
        </p:txBody>
      </p:sp>
    </p:spTree>
    <p:extLst>
      <p:ext uri="{BB962C8B-B14F-4D97-AF65-F5344CB8AC3E}">
        <p14:creationId xmlns:p14="http://schemas.microsoft.com/office/powerpoint/2010/main" val="1866325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Verschillen per gemeente… Roze zijn de stoepen. Den Haag daarentegen geeft van alles weer: putten, lantaarnpalen,</a:t>
            </a:r>
            <a:r>
              <a:rPr lang="nl-NL" baseline="0" dirty="0" smtClean="0"/>
              <a:t> bomen, verkeersborden…</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14</a:t>
            </a:fld>
            <a:endParaRPr lang="nl-NL"/>
          </a:p>
        </p:txBody>
      </p:sp>
    </p:spTree>
    <p:extLst>
      <p:ext uri="{BB962C8B-B14F-4D97-AF65-F5344CB8AC3E}">
        <p14:creationId xmlns:p14="http://schemas.microsoft.com/office/powerpoint/2010/main" val="1613317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Zie ook slide 7. Uiteindelijk willen</a:t>
            </a:r>
            <a:r>
              <a:rPr lang="nl-NL" baseline="0" dirty="0" smtClean="0"/>
              <a:t> we deze drie punten voor elkaar hebben, met daarbij methodes, richtlijnen, algoritmes om een </a:t>
            </a:r>
            <a:r>
              <a:rPr lang="nl-NL" baseline="0" dirty="0" err="1" smtClean="0"/>
              <a:t>dergelije</a:t>
            </a:r>
            <a:r>
              <a:rPr lang="nl-NL" baseline="0" dirty="0" smtClean="0"/>
              <a:t> database automatisch (of voor 90%) automatisch te kunnen vullen. Om dit handmatig te doen voor heel Nederland is niet praktisch. Maar we willen dit wel voor heel Nederland beschikbaar stellen. We hopen tussen nu en einde van </a:t>
            </a:r>
            <a:r>
              <a:rPr lang="nl-NL" baseline="0" dirty="0" err="1" smtClean="0"/>
              <a:t>FabCity</a:t>
            </a:r>
            <a:r>
              <a:rPr lang="nl-NL" baseline="0" dirty="0" smtClean="0"/>
              <a:t> hier veel verder mee te komen.</a:t>
            </a:r>
          </a:p>
          <a:p>
            <a:r>
              <a:rPr lang="nl-NL" baseline="0" dirty="0" smtClean="0"/>
              <a:t>Eventueel kun je nu iets laten zien van kaartmateriaal, en dergelijke (</a:t>
            </a:r>
            <a:r>
              <a:rPr lang="nl-NL" baseline="0" smtClean="0"/>
              <a:t>Live Demo)</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15</a:t>
            </a:fld>
            <a:endParaRPr lang="nl-NL"/>
          </a:p>
        </p:txBody>
      </p:sp>
    </p:spTree>
    <p:extLst>
      <p:ext uri="{BB962C8B-B14F-4D97-AF65-F5344CB8AC3E}">
        <p14:creationId xmlns:p14="http://schemas.microsoft.com/office/powerpoint/2010/main" val="110703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Demo?</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17</a:t>
            </a:fld>
            <a:endParaRPr lang="nl-NL"/>
          </a:p>
        </p:txBody>
      </p:sp>
    </p:spTree>
    <p:extLst>
      <p:ext uri="{BB962C8B-B14F-4D97-AF65-F5344CB8AC3E}">
        <p14:creationId xmlns:p14="http://schemas.microsoft.com/office/powerpoint/2010/main" val="1739513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Feitelijk komt “Virtuele </a:t>
            </a:r>
            <a:r>
              <a:rPr lang="nl-NL" dirty="0" err="1" smtClean="0"/>
              <a:t>Geleidelijn</a:t>
            </a:r>
            <a:r>
              <a:rPr lang="nl-NL" dirty="0" smtClean="0"/>
              <a:t>” neer op navigatie zoals die bekend is van TomTom.</a:t>
            </a:r>
            <a:r>
              <a:rPr lang="nl-NL" baseline="0" dirty="0" smtClean="0"/>
              <a:t> Daarvoor heb je je huidige locatie nodig (Kadaster NETPOS), je bestemming, en gegevens om een route te kunnen berekenen (lijnenwerk) en daaruit een </a:t>
            </a:r>
            <a:r>
              <a:rPr lang="nl-NL" baseline="0" dirty="0" err="1" smtClean="0"/>
              <a:t>routebeschrijvingte</a:t>
            </a:r>
            <a:r>
              <a:rPr lang="nl-NL" baseline="0" dirty="0" smtClean="0"/>
              <a:t> maken, die voorgelezen kan worden of iets dergelijks.</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3</a:t>
            </a:fld>
            <a:endParaRPr lang="nl-NL"/>
          </a:p>
        </p:txBody>
      </p:sp>
    </p:spTree>
    <p:extLst>
      <p:ext uri="{BB962C8B-B14F-4D97-AF65-F5344CB8AC3E}">
        <p14:creationId xmlns:p14="http://schemas.microsoft.com/office/powerpoint/2010/main" val="258242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Wegen staan nauwkeurig geregistreerd, onder andere in het Nationaal Wegen bestand (NWB). Dit is voor auto’s prima bruikbaar om routes te kunnen berekenen, maar kan</a:t>
            </a:r>
            <a:r>
              <a:rPr lang="nl-NL" baseline="0" dirty="0" smtClean="0"/>
              <a:t> niet of slecht gebruikt worden voor voetgangers.</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4</a:t>
            </a:fld>
            <a:endParaRPr lang="nl-NL"/>
          </a:p>
        </p:txBody>
      </p:sp>
    </p:spTree>
    <p:extLst>
      <p:ext uri="{BB962C8B-B14F-4D97-AF65-F5344CB8AC3E}">
        <p14:creationId xmlns:p14="http://schemas.microsoft.com/office/powerpoint/2010/main" val="1450244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Er zijn nog allerlei nuttige zaken te bedenken, zoals trappen, hekken, obstakels algemeen, bestaande </a:t>
            </a:r>
            <a:r>
              <a:rPr lang="nl-NL" dirty="0" err="1" smtClean="0"/>
              <a:t>geleidelijnen</a:t>
            </a:r>
            <a:r>
              <a:rPr lang="nl-NL" dirty="0" smtClean="0"/>
              <a:t> in stoepen (Stations!), etc. Wij hebben ons hier beperkt tot de basis, om in korte tijd een</a:t>
            </a:r>
            <a:r>
              <a:rPr lang="nl-NL" baseline="0" dirty="0" smtClean="0"/>
              <a:t> </a:t>
            </a:r>
            <a:r>
              <a:rPr lang="nl-NL" baseline="0" dirty="0" err="1" smtClean="0"/>
              <a:t>proof</a:t>
            </a:r>
            <a:r>
              <a:rPr lang="nl-NL" baseline="0" dirty="0" smtClean="0"/>
              <a:t> of concept te kunnen laten zien. Als mensen </a:t>
            </a:r>
            <a:r>
              <a:rPr lang="nl-NL" baseline="0" dirty="0" err="1" smtClean="0"/>
              <a:t>ideeen</a:t>
            </a:r>
            <a:r>
              <a:rPr lang="nl-NL" baseline="0" dirty="0" smtClean="0"/>
              <a:t> hebben: alles is welkom!</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5</a:t>
            </a:fld>
            <a:endParaRPr lang="nl-NL"/>
          </a:p>
        </p:txBody>
      </p:sp>
    </p:spTree>
    <p:extLst>
      <p:ext uri="{BB962C8B-B14F-4D97-AF65-F5344CB8AC3E}">
        <p14:creationId xmlns:p14="http://schemas.microsoft.com/office/powerpoint/2010/main" val="114105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Alle open datasets zijn terug te vinden op www.pdok.nl. Dat is de data die we gebruikt hebben voor deze </a:t>
            </a:r>
            <a:r>
              <a:rPr lang="nl-NL" dirty="0" err="1" smtClean="0"/>
              <a:t>proof</a:t>
            </a:r>
            <a:r>
              <a:rPr lang="nl-NL" dirty="0" smtClean="0"/>
              <a:t> of concept. Maar er zijn nog veel meer interessante dingen te bedenken, die bruikbaar zouden kunnen zijn. Over het algemeen</a:t>
            </a:r>
            <a:r>
              <a:rPr lang="nl-NL" baseline="0" dirty="0" smtClean="0"/>
              <a:t> ligt het beheer van die extra gegevens bij een gemeente, en word dus niet landelijk opgeslagen. Daarom zou  de Vereniging van Nederlandse Gemeenten (</a:t>
            </a:r>
            <a:r>
              <a:rPr lang="nl-NL" dirty="0" smtClean="0"/>
              <a:t>VNG) waarschijnlijk een goede partner kunnen zijn. Als mensen </a:t>
            </a:r>
            <a:r>
              <a:rPr lang="nl-NL" dirty="0" err="1" smtClean="0"/>
              <a:t>ideen</a:t>
            </a:r>
            <a:r>
              <a:rPr lang="nl-NL" baseline="0" dirty="0" smtClean="0"/>
              <a:t> hebben zijn die altijd welkom!</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6</a:t>
            </a:fld>
            <a:endParaRPr lang="nl-NL"/>
          </a:p>
        </p:txBody>
      </p:sp>
    </p:spTree>
    <p:extLst>
      <p:ext uri="{BB962C8B-B14F-4D97-AF65-F5344CB8AC3E}">
        <p14:creationId xmlns:p14="http://schemas.microsoft.com/office/powerpoint/2010/main" val="676611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Deze dienst is iets waar het Kadaster in gespecialiseerd</a:t>
            </a:r>
            <a:r>
              <a:rPr lang="nl-NL" baseline="0" dirty="0" smtClean="0"/>
              <a:t> is, vergelijk PDOK, enzovoorts. En als we deze dienst zo generiek mogelijk maken, dan kunnen er aan de voorkant ook meer mensen gebruik van maken met een smartphone, of een intelligent horloge, of een speciaal apparaat, of op wat voor manier dan ook. </a:t>
            </a:r>
          </a:p>
          <a:p>
            <a:r>
              <a:rPr lang="nl-NL" baseline="0" dirty="0" smtClean="0"/>
              <a:t>We hebben vooral geleerd dat er nog een hoop werk te verzetten is om het echt goed te kunnen doen. Maar wat we ook geleerd hebben, is dat er met bestaande technieken al heel veel mogelijk is. En dat is hoopgevend.</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7</a:t>
            </a:fld>
            <a:endParaRPr lang="nl-NL"/>
          </a:p>
        </p:txBody>
      </p:sp>
    </p:spTree>
    <p:extLst>
      <p:ext uri="{BB962C8B-B14F-4D97-AF65-F5344CB8AC3E}">
        <p14:creationId xmlns:p14="http://schemas.microsoft.com/office/powerpoint/2010/main" val="1554733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Bij het maken van de </a:t>
            </a:r>
            <a:r>
              <a:rPr lang="nl-NL" dirty="0" err="1" smtClean="0"/>
              <a:t>proof</a:t>
            </a:r>
            <a:r>
              <a:rPr lang="nl-NL" dirty="0" smtClean="0"/>
              <a:t> of concept liepen we tegen een flink aantal zaken aan: verschillende algoritmes om lijnen van vlakken te maken geeft verschillende</a:t>
            </a:r>
            <a:r>
              <a:rPr lang="nl-NL" baseline="0" dirty="0" smtClean="0"/>
              <a:t> resultaten, die we op dit moment handmatig hebben bijgewerkt. Zebrapaden staan in de landelijke dataset BGT niet geregistreerd. Sommige vlakken staan wel als voetpad aangemerkt, maar zijn niet geschikt of niet nuttig. Andere dingen zijn niet opgenomen, terwijl ze wel belangrijk zijn. Per gemeente verschilt het ook nog wat opgenomen is en wat niet. De volgende slides geven een aantal voorbeelden van problematische situaties, die verhinderen dat we virtuele </a:t>
            </a:r>
            <a:r>
              <a:rPr lang="nl-NL" baseline="0" dirty="0" err="1" smtClean="0"/>
              <a:t>geleidelijnen</a:t>
            </a:r>
            <a:r>
              <a:rPr lang="nl-NL" baseline="0" dirty="0" smtClean="0"/>
              <a:t> volledig automatisch zouden kunnen maken over heel Nederland.</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8</a:t>
            </a:fld>
            <a:endParaRPr lang="nl-NL"/>
          </a:p>
        </p:txBody>
      </p:sp>
    </p:spTree>
    <p:extLst>
      <p:ext uri="{BB962C8B-B14F-4D97-AF65-F5344CB8AC3E}">
        <p14:creationId xmlns:p14="http://schemas.microsoft.com/office/powerpoint/2010/main" val="2267464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Volgens de verschillende definities hoeft niet alles in de BGT opgenomen te worden.</a:t>
            </a:r>
            <a:r>
              <a:rPr lang="nl-NL" baseline="0" dirty="0" smtClean="0"/>
              <a:t> Dit is daar een voorbeeld van, terwijl dat voor </a:t>
            </a:r>
            <a:r>
              <a:rPr lang="nl-NL" baseline="0" dirty="0" err="1" smtClean="0"/>
              <a:t>Geleidelijnen</a:t>
            </a:r>
            <a:r>
              <a:rPr lang="nl-NL" baseline="0" dirty="0" smtClean="0"/>
              <a:t> toch wel belangrijk kan zijn.</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9</a:t>
            </a:fld>
            <a:endParaRPr lang="nl-NL"/>
          </a:p>
        </p:txBody>
      </p:sp>
    </p:spTree>
    <p:extLst>
      <p:ext uri="{BB962C8B-B14F-4D97-AF65-F5344CB8AC3E}">
        <p14:creationId xmlns:p14="http://schemas.microsoft.com/office/powerpoint/2010/main" val="202645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Voor navigatie heb je lijnen nodig. Dit is essentieel, omdat de </a:t>
            </a:r>
            <a:r>
              <a:rPr lang="nl-NL" dirty="0" err="1" smtClean="0"/>
              <a:t>computer-berekeningen</a:t>
            </a:r>
            <a:r>
              <a:rPr lang="nl-NL" dirty="0" smtClean="0"/>
              <a:t> die nodig zijn om een route te bepalen daarvan afhankelijk zijn. In</a:t>
            </a:r>
            <a:r>
              <a:rPr lang="nl-NL" baseline="0" dirty="0" smtClean="0"/>
              <a:t> de Nederlandse datasets zijn stoepen e.d. alleen als vlak opgeslagen, dus we moeten op een of andere manier van vlakken naar lijnen. Daar zijn diverse berekeningsmethodes voor, wat de beste is hebben we nog niet uitgevonden. Uiteindelijk hebben we zelf een optimalisatie-slag </a:t>
            </a:r>
            <a:r>
              <a:rPr lang="nl-NL" baseline="0" dirty="0" err="1" smtClean="0"/>
              <a:t>toegepas</a:t>
            </a:r>
            <a:r>
              <a:rPr lang="nl-NL" baseline="0" dirty="0" smtClean="0"/>
              <a:t> (handmatig) op een klein gebiedje. In deze voorbeelden zijn de grijze vlakken stoepen, en de rode en zwarte lijnen zijn door de computer gegenereerde lijnen op basis van die vlakken. Met een divers resultaat…</a:t>
            </a:r>
            <a:endParaRPr lang="nl-NL" dirty="0"/>
          </a:p>
        </p:txBody>
      </p:sp>
      <p:sp>
        <p:nvSpPr>
          <p:cNvPr id="4" name="Tijdelijke aanduiding voor dianummer 3"/>
          <p:cNvSpPr>
            <a:spLocks noGrp="1"/>
          </p:cNvSpPr>
          <p:nvPr>
            <p:ph type="sldNum" sz="quarter" idx="10"/>
          </p:nvPr>
        </p:nvSpPr>
        <p:spPr/>
        <p:txBody>
          <a:bodyPr/>
          <a:lstStyle/>
          <a:p>
            <a:fld id="{A4F4BB90-7C51-4599-826C-3E09E1394B41}" type="slidenum">
              <a:rPr lang="nl-NL" smtClean="0"/>
              <a:t>10</a:t>
            </a:fld>
            <a:endParaRPr lang="nl-NL"/>
          </a:p>
        </p:txBody>
      </p:sp>
    </p:spTree>
    <p:extLst>
      <p:ext uri="{BB962C8B-B14F-4D97-AF65-F5344CB8AC3E}">
        <p14:creationId xmlns:p14="http://schemas.microsoft.com/office/powerpoint/2010/main" val="780325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4656146" y="1165861"/>
            <a:ext cx="4240884" cy="955380"/>
          </a:xfrm>
        </p:spPr>
        <p:txBody>
          <a:bodyPr anchor="b">
            <a:noAutofit/>
          </a:bodyPr>
          <a:lstStyle>
            <a:lvl1pPr algn="r">
              <a:defRPr sz="3200" b="1">
                <a:solidFill>
                  <a:schemeClr val="bg1"/>
                </a:solidFill>
              </a:defRPr>
            </a:lvl1pPr>
          </a:lstStyle>
          <a:p>
            <a:r>
              <a:rPr lang="nl-NL" dirty="0" smtClean="0"/>
              <a:t>Titel van de presentatie</a:t>
            </a:r>
            <a:endParaRPr lang="nl-NL" dirty="0"/>
          </a:p>
        </p:txBody>
      </p:sp>
      <p:sp>
        <p:nvSpPr>
          <p:cNvPr id="3" name="Ondertitel 2"/>
          <p:cNvSpPr>
            <a:spLocks noGrp="1"/>
          </p:cNvSpPr>
          <p:nvPr>
            <p:ph type="subTitle" idx="1"/>
          </p:nvPr>
        </p:nvSpPr>
        <p:spPr>
          <a:xfrm>
            <a:off x="4656146" y="2090545"/>
            <a:ext cx="4240884" cy="852161"/>
          </a:xfrm>
        </p:spPr>
        <p:txBody>
          <a:bodyPr>
            <a:normAutofit/>
          </a:bodyPr>
          <a:lstStyle>
            <a:lvl1pPr marL="0" indent="0" algn="r">
              <a:buNone/>
              <a:defRPr sz="2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smtClean="0"/>
              <a:t>Klik om de ondertitelstijl van het model te bewerken</a:t>
            </a:r>
            <a:endParaRPr lang="nl-NL" dirty="0"/>
          </a:p>
        </p:txBody>
      </p:sp>
    </p:spTree>
    <p:extLst>
      <p:ext uri="{BB962C8B-B14F-4D97-AF65-F5344CB8AC3E}">
        <p14:creationId xmlns:p14="http://schemas.microsoft.com/office/powerpoint/2010/main" val="23001015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ofdstuk met liggende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jdelijke aanduiding voor afbeelding 2"/>
          <p:cNvSpPr>
            <a:spLocks noGrp="1"/>
          </p:cNvSpPr>
          <p:nvPr>
            <p:ph type="pic" sz="quarter" idx="13"/>
          </p:nvPr>
        </p:nvSpPr>
        <p:spPr>
          <a:xfrm>
            <a:off x="1342103" y="2094270"/>
            <a:ext cx="6459794" cy="2411361"/>
          </a:xfrm>
          <a:prstGeom prst="rect">
            <a:avLst/>
          </a:prstGeom>
          <a:effectLst>
            <a:outerShdw blurRad="50800" dist="38100" dir="2700000" algn="tl" rotWithShape="0">
              <a:prstClr val="black">
                <a:alpha val="40000"/>
              </a:prstClr>
            </a:outerShdw>
          </a:effectLst>
        </p:spPr>
        <p:txBody>
          <a:bodyPr/>
          <a:lstStyle/>
          <a:p>
            <a:endParaRPr lang="nl-NL"/>
          </a:p>
        </p:txBody>
      </p:sp>
      <p:sp>
        <p:nvSpPr>
          <p:cNvPr id="9" name="Titel 1"/>
          <p:cNvSpPr>
            <a:spLocks noGrp="1"/>
          </p:cNvSpPr>
          <p:nvPr>
            <p:ph type="title"/>
          </p:nvPr>
        </p:nvSpPr>
        <p:spPr>
          <a:xfrm>
            <a:off x="2042650" y="345169"/>
            <a:ext cx="5161936" cy="994172"/>
          </a:xfrm>
        </p:spPr>
        <p:txBody>
          <a:bodyPr>
            <a:normAutofit/>
          </a:bodyPr>
          <a:lstStyle>
            <a:lvl1pPr algn="ctr">
              <a:defRPr sz="2800" b="1">
                <a:solidFill>
                  <a:schemeClr val="bg1"/>
                </a:solidFill>
              </a:defRPr>
            </a:lvl1pPr>
          </a:lstStyle>
          <a:p>
            <a:r>
              <a:rPr lang="nl-NL" dirty="0" smtClean="0"/>
              <a:t>Klik om de stijl te bewerken</a:t>
            </a:r>
            <a:endParaRPr lang="nl-NL" dirty="0"/>
          </a:p>
        </p:txBody>
      </p:sp>
      <p:sp>
        <p:nvSpPr>
          <p:cNvPr id="5" name="Tijdelijke aanduiding voor tekst 2"/>
          <p:cNvSpPr>
            <a:spLocks noGrp="1"/>
          </p:cNvSpPr>
          <p:nvPr>
            <p:ph type="body" sz="quarter" idx="14"/>
          </p:nvPr>
        </p:nvSpPr>
        <p:spPr>
          <a:xfrm>
            <a:off x="2300287" y="1339341"/>
            <a:ext cx="4543425" cy="544513"/>
          </a:xfrm>
        </p:spPr>
        <p:txBody>
          <a:bodyPr>
            <a:noAutofit/>
          </a:bodyPr>
          <a:lstStyle>
            <a:lvl1pPr>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nl-NL" dirty="0" smtClean="0"/>
              <a:t>Klik om de modelstijlen te bewerken</a:t>
            </a:r>
            <a:endParaRPr lang="nl-NL" dirty="0"/>
          </a:p>
        </p:txBody>
      </p:sp>
    </p:spTree>
    <p:extLst>
      <p:ext uri="{BB962C8B-B14F-4D97-AF65-F5344CB8AC3E}">
        <p14:creationId xmlns:p14="http://schemas.microsoft.com/office/powerpoint/2010/main" val="2793833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dia met eventuele tekstk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jdelijke aanduiding voor afbeelding 7"/>
          <p:cNvSpPr>
            <a:spLocks noGrp="1"/>
          </p:cNvSpPr>
          <p:nvPr>
            <p:ph type="pic" sz="quarter" idx="10"/>
          </p:nvPr>
        </p:nvSpPr>
        <p:spPr>
          <a:xfrm>
            <a:off x="0" y="1"/>
            <a:ext cx="9144000" cy="4734232"/>
          </a:xfrm>
        </p:spPr>
        <p:txBody>
          <a:bodyPr/>
          <a:lstStyle/>
          <a:p>
            <a:endParaRPr lang="nl-NL"/>
          </a:p>
        </p:txBody>
      </p:sp>
      <p:sp>
        <p:nvSpPr>
          <p:cNvPr id="10" name="Tijdelijke aanduiding voor tekst 9"/>
          <p:cNvSpPr>
            <a:spLocks noGrp="1"/>
          </p:cNvSpPr>
          <p:nvPr>
            <p:ph type="body" sz="quarter" idx="11"/>
          </p:nvPr>
        </p:nvSpPr>
        <p:spPr>
          <a:xfrm>
            <a:off x="4728574" y="187891"/>
            <a:ext cx="4288447" cy="4352794"/>
          </a:xfrm>
          <a:solidFill>
            <a:schemeClr val="accent1">
              <a:alpha val="75000"/>
            </a:schemeClr>
          </a:solidFill>
        </p:spPr>
        <p:txBody>
          <a:bodyPr>
            <a:normAutofit/>
          </a:bodyPr>
          <a:lstStyle>
            <a:lvl1pPr marL="0" marR="0" indent="0" algn="ctr" defTabSz="914400" rtl="0" eaLnBrk="1" fontAlgn="auto" latinLnBrk="0" hangingPunct="1">
              <a:lnSpc>
                <a:spcPct val="90000"/>
              </a:lnSpc>
              <a:spcBef>
                <a:spcPts val="1000"/>
              </a:spcBef>
              <a:spcAft>
                <a:spcPts val="0"/>
              </a:spcAft>
              <a:buClr>
                <a:schemeClr val="bg1"/>
              </a:buClr>
              <a:buSzTx/>
              <a:buFont typeface="Arial" panose="020B0604020202020204" pitchFamily="34" charset="0"/>
              <a:buNone/>
              <a:tabLst/>
              <a:defRPr sz="3600" b="1"/>
            </a:lvl1pPr>
            <a:lvl2pPr marL="457200" indent="0">
              <a:buNone/>
              <a:defRPr/>
            </a:lvl2pPr>
            <a:lvl3pPr marL="914400" indent="0">
              <a:buNone/>
              <a:defRPr/>
            </a:lvl3pPr>
            <a:lvl4pPr marL="1371600" indent="0">
              <a:buNone/>
              <a:defRPr/>
            </a:lvl4pPr>
            <a:lvl5pPr marL="1828800" indent="0">
              <a:buNone/>
              <a:defRPr/>
            </a:lvl5pPr>
          </a:lstStyle>
          <a:p>
            <a:pPr lvl="0"/>
            <a:r>
              <a:rPr lang="nl-NL" dirty="0" smtClean="0"/>
              <a:t>Klik om de modelstijlen te bewerken</a:t>
            </a:r>
          </a:p>
        </p:txBody>
      </p:sp>
    </p:spTree>
    <p:extLst>
      <p:ext uri="{BB962C8B-B14F-4D97-AF65-F5344CB8AC3E}">
        <p14:creationId xmlns:p14="http://schemas.microsoft.com/office/powerpoint/2010/main" val="1980407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ard 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28650" y="225468"/>
            <a:ext cx="7886700" cy="551146"/>
          </a:xfrm>
        </p:spPr>
        <p:txBody>
          <a:bodyPr>
            <a:normAutofit/>
          </a:bodyPr>
          <a:lstStyle>
            <a:lvl1pPr algn="ctr">
              <a:defRPr sz="3600" b="1"/>
            </a:lvl1pPr>
          </a:lstStyle>
          <a:p>
            <a:r>
              <a:rPr lang="nl-NL" smtClean="0"/>
              <a:t>Klik om de stijl te bewerken</a:t>
            </a:r>
            <a:endParaRPr lang="nl-NL" dirty="0"/>
          </a:p>
        </p:txBody>
      </p:sp>
      <p:sp>
        <p:nvSpPr>
          <p:cNvPr id="3" name="Tijdelijke aanduiding voor inhoud 2"/>
          <p:cNvSpPr>
            <a:spLocks noGrp="1"/>
          </p:cNvSpPr>
          <p:nvPr>
            <p:ph idx="1"/>
          </p:nvPr>
        </p:nvSpPr>
        <p:spPr>
          <a:xfrm>
            <a:off x="602116" y="1139868"/>
            <a:ext cx="7886700" cy="3492855"/>
          </a:xfrm>
        </p:spPr>
        <p:txBody>
          <a:bodyPr>
            <a:normAutofit/>
          </a:bodyPr>
          <a:lstStyle>
            <a:lvl1pPr marL="0" indent="0">
              <a:buFont typeface="Wingdings" panose="05000000000000000000" pitchFamily="2" charset="2"/>
              <a:buNone/>
              <a:defRPr sz="2800">
                <a:solidFill>
                  <a:schemeClr val="tx1"/>
                </a:solidFill>
              </a:defRPr>
            </a:lvl1pPr>
            <a:lvl2pPr marL="342900" indent="0">
              <a:buNone/>
              <a:defRPr sz="2800">
                <a:solidFill>
                  <a:schemeClr val="tx1"/>
                </a:solidFill>
              </a:defRPr>
            </a:lvl2pPr>
            <a:lvl3pPr marL="685800" indent="0">
              <a:buNone/>
              <a:defRPr sz="2400">
                <a:solidFill>
                  <a:schemeClr val="tx1"/>
                </a:solidFill>
              </a:defRPr>
            </a:lvl3pPr>
            <a:lvl4pPr marL="1028700" indent="0">
              <a:buNone/>
              <a:defRPr sz="2000">
                <a:solidFill>
                  <a:schemeClr val="tx1"/>
                </a:solidFill>
              </a:defRPr>
            </a:lvl4pPr>
            <a:lvl5pPr marL="1371600" indent="0">
              <a:buNone/>
              <a:defRPr sz="1800">
                <a:solidFill>
                  <a:schemeClr val="tx1"/>
                </a:solidFill>
              </a:defRPr>
            </a:lvl5pPr>
          </a:lstStyle>
          <a:p>
            <a:pPr lvl="0"/>
            <a:r>
              <a:rPr lang="nl-NL" smtClean="0"/>
              <a:t>Klik om de modelstijlen te bewerken</a:t>
            </a:r>
          </a:p>
        </p:txBody>
      </p:sp>
      <p:sp>
        <p:nvSpPr>
          <p:cNvPr id="7" name="Tijdelijke aanduiding voor dianummer 5"/>
          <p:cNvSpPr txBox="1">
            <a:spLocks/>
          </p:cNvSpPr>
          <p:nvPr userDrawn="1"/>
        </p:nvSpPr>
        <p:spPr>
          <a:xfrm>
            <a:off x="320046" y="4810367"/>
            <a:ext cx="521425" cy="273844"/>
          </a:xfrm>
          <a:prstGeom prst="rect">
            <a:avLst/>
          </a:prstGeom>
        </p:spPr>
        <p:txBody>
          <a:bodyPr/>
          <a:lstStyle>
            <a:defPPr>
              <a:defRPr lang="nl-NL"/>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E2288DF-8062-4C24-A7E7-4B9B36EBA26A}" type="slidenum">
              <a:rPr lang="nl-NL" sz="1000" smtClean="0"/>
              <a:pPr algn="r"/>
              <a:t>‹nr.›</a:t>
            </a:fld>
            <a:r>
              <a:rPr lang="nl-NL" sz="1000" dirty="0" smtClean="0"/>
              <a:t> |</a:t>
            </a:r>
            <a:endParaRPr lang="nl-NL" sz="1000" b="0" dirty="0"/>
          </a:p>
        </p:txBody>
      </p:sp>
      <p:sp>
        <p:nvSpPr>
          <p:cNvPr id="6" name="Tijdelijke aanduiding voor tekst 4"/>
          <p:cNvSpPr>
            <a:spLocks noGrp="1"/>
          </p:cNvSpPr>
          <p:nvPr>
            <p:ph type="body" sz="quarter" idx="10" hasCustomPrompt="1"/>
          </p:nvPr>
        </p:nvSpPr>
        <p:spPr>
          <a:xfrm>
            <a:off x="697097" y="4832347"/>
            <a:ext cx="2928938" cy="274638"/>
          </a:xfrm>
        </p:spPr>
        <p:txBody>
          <a:bodyPr>
            <a:noAutofit/>
          </a:bodyPr>
          <a:lstStyle>
            <a:lvl1pPr marL="0" indent="0" algn="l">
              <a:buFontTx/>
              <a:buNone/>
              <a:defRPr sz="1000" b="1">
                <a:solidFill>
                  <a:schemeClr val="bg1"/>
                </a:solidFill>
              </a:defRPr>
            </a:lvl1pPr>
            <a:lvl2pPr marL="342900" indent="0">
              <a:buFontTx/>
              <a:buNone/>
              <a:defRPr sz="1000">
                <a:solidFill>
                  <a:schemeClr val="bg1"/>
                </a:solidFill>
              </a:defRPr>
            </a:lvl2pPr>
            <a:lvl3pPr marL="685800" indent="0">
              <a:buFontTx/>
              <a:buNone/>
              <a:defRPr sz="1000">
                <a:solidFill>
                  <a:schemeClr val="bg1"/>
                </a:solidFill>
              </a:defRPr>
            </a:lvl3pPr>
            <a:lvl4pPr marL="1028700" indent="0">
              <a:buFontTx/>
              <a:buNone/>
              <a:defRPr sz="1000">
                <a:solidFill>
                  <a:schemeClr val="bg1"/>
                </a:solidFill>
              </a:defRPr>
            </a:lvl4pPr>
            <a:lvl5pPr marL="1371600" indent="0">
              <a:buFontTx/>
              <a:buNone/>
              <a:defRPr sz="1000">
                <a:solidFill>
                  <a:schemeClr val="bg1"/>
                </a:solidFill>
              </a:defRPr>
            </a:lvl5pPr>
          </a:lstStyle>
          <a:p>
            <a:pPr lvl="0"/>
            <a:r>
              <a:rPr lang="nl-NL" dirty="0" smtClean="0"/>
              <a:t>Onderwerp</a:t>
            </a:r>
            <a:endParaRPr lang="nl-NL" dirty="0"/>
          </a:p>
        </p:txBody>
      </p:sp>
    </p:spTree>
    <p:extLst>
      <p:ext uri="{BB962C8B-B14F-4D97-AF65-F5344CB8AC3E}">
        <p14:creationId xmlns:p14="http://schemas.microsoft.com/office/powerpoint/2010/main" val="34161400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ard dia met opsomm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602116" y="1139868"/>
            <a:ext cx="7886700" cy="3492855"/>
          </a:xfrm>
        </p:spPr>
        <p:txBody>
          <a:bodyPr>
            <a:normAutofit/>
          </a:bodyPr>
          <a:lstStyle>
            <a:lvl1pPr>
              <a:defRPr sz="28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1800">
                <a:solidFill>
                  <a:schemeClr val="tx1"/>
                </a:solidFill>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dirty="0"/>
          </a:p>
        </p:txBody>
      </p:sp>
      <p:sp>
        <p:nvSpPr>
          <p:cNvPr id="7" name="Tijdelijke aanduiding voor dianummer 5"/>
          <p:cNvSpPr txBox="1">
            <a:spLocks/>
          </p:cNvSpPr>
          <p:nvPr userDrawn="1"/>
        </p:nvSpPr>
        <p:spPr>
          <a:xfrm>
            <a:off x="320046" y="4810367"/>
            <a:ext cx="521425" cy="273844"/>
          </a:xfrm>
          <a:prstGeom prst="rect">
            <a:avLst/>
          </a:prstGeom>
        </p:spPr>
        <p:txBody>
          <a:bodyPr/>
          <a:lstStyle>
            <a:defPPr>
              <a:defRPr lang="nl-NL"/>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E2288DF-8062-4C24-A7E7-4B9B36EBA26A}" type="slidenum">
              <a:rPr lang="nl-NL" sz="1000" smtClean="0"/>
              <a:pPr algn="r"/>
              <a:t>‹nr.›</a:t>
            </a:fld>
            <a:r>
              <a:rPr lang="nl-NL" sz="1000" dirty="0" smtClean="0"/>
              <a:t> |</a:t>
            </a:r>
            <a:endParaRPr lang="nl-NL" sz="1000" b="0" dirty="0"/>
          </a:p>
        </p:txBody>
      </p:sp>
      <p:sp>
        <p:nvSpPr>
          <p:cNvPr id="10" name="Tijdelijke aanduiding voor tekst 4"/>
          <p:cNvSpPr>
            <a:spLocks noGrp="1"/>
          </p:cNvSpPr>
          <p:nvPr>
            <p:ph type="body" sz="quarter" idx="10" hasCustomPrompt="1"/>
          </p:nvPr>
        </p:nvSpPr>
        <p:spPr>
          <a:xfrm>
            <a:off x="697097" y="4832347"/>
            <a:ext cx="2928938" cy="274638"/>
          </a:xfrm>
        </p:spPr>
        <p:txBody>
          <a:bodyPr>
            <a:noAutofit/>
          </a:bodyPr>
          <a:lstStyle>
            <a:lvl1pPr marL="0" indent="0" algn="l">
              <a:buFontTx/>
              <a:buNone/>
              <a:defRPr sz="1000" b="1">
                <a:solidFill>
                  <a:schemeClr val="bg1"/>
                </a:solidFill>
              </a:defRPr>
            </a:lvl1pPr>
            <a:lvl2pPr marL="342900" indent="0">
              <a:buFontTx/>
              <a:buNone/>
              <a:defRPr sz="1000">
                <a:solidFill>
                  <a:schemeClr val="bg1"/>
                </a:solidFill>
              </a:defRPr>
            </a:lvl2pPr>
            <a:lvl3pPr marL="685800" indent="0">
              <a:buFontTx/>
              <a:buNone/>
              <a:defRPr sz="1000">
                <a:solidFill>
                  <a:schemeClr val="bg1"/>
                </a:solidFill>
              </a:defRPr>
            </a:lvl3pPr>
            <a:lvl4pPr marL="1028700" indent="0">
              <a:buFontTx/>
              <a:buNone/>
              <a:defRPr sz="1000">
                <a:solidFill>
                  <a:schemeClr val="bg1"/>
                </a:solidFill>
              </a:defRPr>
            </a:lvl4pPr>
            <a:lvl5pPr marL="1371600" indent="0">
              <a:buFontTx/>
              <a:buNone/>
              <a:defRPr sz="1000">
                <a:solidFill>
                  <a:schemeClr val="bg1"/>
                </a:solidFill>
              </a:defRPr>
            </a:lvl5pPr>
          </a:lstStyle>
          <a:p>
            <a:pPr lvl="0"/>
            <a:r>
              <a:rPr lang="nl-NL" dirty="0" smtClean="0"/>
              <a:t>Onderwerp</a:t>
            </a:r>
            <a:endParaRPr lang="nl-NL" dirty="0"/>
          </a:p>
        </p:txBody>
      </p:sp>
      <p:sp>
        <p:nvSpPr>
          <p:cNvPr id="6" name="Titel 1"/>
          <p:cNvSpPr>
            <a:spLocks noGrp="1"/>
          </p:cNvSpPr>
          <p:nvPr>
            <p:ph type="title"/>
          </p:nvPr>
        </p:nvSpPr>
        <p:spPr>
          <a:xfrm>
            <a:off x="628650" y="225468"/>
            <a:ext cx="7886700" cy="551146"/>
          </a:xfrm>
        </p:spPr>
        <p:txBody>
          <a:bodyPr>
            <a:normAutofit/>
          </a:bodyPr>
          <a:lstStyle>
            <a:lvl1pPr algn="ctr">
              <a:defRPr sz="3600" b="1"/>
            </a:lvl1pPr>
          </a:lstStyle>
          <a:p>
            <a:r>
              <a:rPr lang="nl-NL" smtClean="0"/>
              <a:t>Klik om de stijl te bewerken</a:t>
            </a:r>
            <a:endParaRPr lang="nl-NL" dirty="0"/>
          </a:p>
        </p:txBody>
      </p:sp>
    </p:spTree>
    <p:extLst>
      <p:ext uri="{BB962C8B-B14F-4D97-AF65-F5344CB8AC3E}">
        <p14:creationId xmlns:p14="http://schemas.microsoft.com/office/powerpoint/2010/main" val="37464022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ande foto li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el 1"/>
          <p:cNvSpPr>
            <a:spLocks noGrp="1"/>
          </p:cNvSpPr>
          <p:nvPr>
            <p:ph type="title"/>
          </p:nvPr>
        </p:nvSpPr>
        <p:spPr>
          <a:xfrm>
            <a:off x="4309787" y="231733"/>
            <a:ext cx="4542501" cy="908136"/>
          </a:xfrm>
        </p:spPr>
        <p:txBody>
          <a:bodyPr>
            <a:normAutofit/>
          </a:bodyPr>
          <a:lstStyle>
            <a:lvl1pPr algn="ctr">
              <a:defRPr sz="2800" b="1"/>
            </a:lvl1pPr>
          </a:lstStyle>
          <a:p>
            <a:r>
              <a:rPr lang="nl-NL" smtClean="0"/>
              <a:t>Klik om de stijl te bewerken</a:t>
            </a:r>
            <a:endParaRPr lang="nl-NL" dirty="0"/>
          </a:p>
        </p:txBody>
      </p:sp>
      <p:sp>
        <p:nvSpPr>
          <p:cNvPr id="3" name="Tijdelijke aanduiding voor afbeelding 2"/>
          <p:cNvSpPr>
            <a:spLocks noGrp="1"/>
          </p:cNvSpPr>
          <p:nvPr>
            <p:ph type="pic" sz="quarter" idx="13"/>
          </p:nvPr>
        </p:nvSpPr>
        <p:spPr>
          <a:xfrm>
            <a:off x="258263" y="231733"/>
            <a:ext cx="3656120" cy="4227533"/>
          </a:xfrm>
          <a:effectLst>
            <a:outerShdw blurRad="50800" dist="38100" dir="2700000" algn="tl" rotWithShape="0">
              <a:prstClr val="black">
                <a:alpha val="40000"/>
              </a:prstClr>
            </a:outerShdw>
          </a:effectLst>
        </p:spPr>
        <p:txBody>
          <a:bodyPr/>
          <a:lstStyle/>
          <a:p>
            <a:r>
              <a:rPr lang="nl-NL" smtClean="0"/>
              <a:t>Klik op het pictogram als u een afbeelding wilt toevoegen</a:t>
            </a:r>
            <a:endParaRPr lang="nl-NL"/>
          </a:p>
        </p:txBody>
      </p:sp>
      <p:sp>
        <p:nvSpPr>
          <p:cNvPr id="4" name="Tijdelijke aanduiding voor tekst 3"/>
          <p:cNvSpPr>
            <a:spLocks noGrp="1"/>
          </p:cNvSpPr>
          <p:nvPr>
            <p:ph type="body" sz="quarter" idx="14"/>
          </p:nvPr>
        </p:nvSpPr>
        <p:spPr>
          <a:xfrm>
            <a:off x="4310063" y="1152395"/>
            <a:ext cx="4541837" cy="3306871"/>
          </a:xfrm>
        </p:spPr>
        <p:txBody>
          <a:bodyPr>
            <a:normAutofit/>
          </a:bodyPr>
          <a:lstStyle>
            <a:lvl1pPr marL="0" indent="0" algn="l">
              <a:buNone/>
              <a:defRPr sz="1600">
                <a:solidFill>
                  <a:schemeClr val="tx1"/>
                </a:solidFill>
              </a:defRPr>
            </a:lvl1pPr>
            <a:lvl2pPr marL="342900" indent="0">
              <a:buNone/>
              <a:defRPr>
                <a:solidFill>
                  <a:schemeClr val="tx1"/>
                </a:solidFill>
              </a:defRPr>
            </a:lvl2pPr>
            <a:lvl3pPr marL="685800" indent="0">
              <a:buNone/>
              <a:defRPr>
                <a:solidFill>
                  <a:schemeClr val="tx1"/>
                </a:solidFill>
              </a:defRPr>
            </a:lvl3pPr>
            <a:lvl4pPr marL="1028700" indent="0">
              <a:buNone/>
              <a:defRPr>
                <a:solidFill>
                  <a:schemeClr val="tx1"/>
                </a:solidFill>
              </a:defRPr>
            </a:lvl4pPr>
            <a:lvl5pPr marL="1371600" indent="0">
              <a:buNone/>
              <a:defRPr>
                <a:solidFill>
                  <a:schemeClr val="tx1"/>
                </a:solidFill>
              </a:defRPr>
            </a:lvl5pPr>
          </a:lstStyle>
          <a:p>
            <a:pPr lvl="0"/>
            <a:r>
              <a:rPr lang="nl-NL" smtClean="0"/>
              <a:t>Klik om de modelstijlen te bewerken</a:t>
            </a:r>
          </a:p>
        </p:txBody>
      </p:sp>
      <p:sp>
        <p:nvSpPr>
          <p:cNvPr id="11" name="Tijdelijke aanduiding voor dianummer 5"/>
          <p:cNvSpPr txBox="1">
            <a:spLocks/>
          </p:cNvSpPr>
          <p:nvPr userDrawn="1"/>
        </p:nvSpPr>
        <p:spPr>
          <a:xfrm>
            <a:off x="320046" y="4810367"/>
            <a:ext cx="521425" cy="273844"/>
          </a:xfrm>
          <a:prstGeom prst="rect">
            <a:avLst/>
          </a:prstGeom>
        </p:spPr>
        <p:txBody>
          <a:bodyPr/>
          <a:lstStyle>
            <a:defPPr>
              <a:defRPr lang="nl-NL"/>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E2288DF-8062-4C24-A7E7-4B9B36EBA26A}" type="slidenum">
              <a:rPr lang="nl-NL" sz="1000" smtClean="0"/>
              <a:pPr algn="r"/>
              <a:t>‹nr.›</a:t>
            </a:fld>
            <a:r>
              <a:rPr lang="nl-NL" sz="1000" dirty="0" smtClean="0"/>
              <a:t> |</a:t>
            </a:r>
            <a:endParaRPr lang="nl-NL" sz="1000" b="0" dirty="0"/>
          </a:p>
        </p:txBody>
      </p:sp>
      <p:sp>
        <p:nvSpPr>
          <p:cNvPr id="8" name="Tijdelijke aanduiding voor tekst 4"/>
          <p:cNvSpPr>
            <a:spLocks noGrp="1"/>
          </p:cNvSpPr>
          <p:nvPr>
            <p:ph type="body" sz="quarter" idx="10" hasCustomPrompt="1"/>
          </p:nvPr>
        </p:nvSpPr>
        <p:spPr>
          <a:xfrm>
            <a:off x="697097" y="4832347"/>
            <a:ext cx="2928938" cy="274638"/>
          </a:xfrm>
        </p:spPr>
        <p:txBody>
          <a:bodyPr>
            <a:noAutofit/>
          </a:bodyPr>
          <a:lstStyle>
            <a:lvl1pPr marL="0" indent="0" algn="l">
              <a:buFontTx/>
              <a:buNone/>
              <a:defRPr sz="1000" b="1">
                <a:solidFill>
                  <a:schemeClr val="bg1"/>
                </a:solidFill>
              </a:defRPr>
            </a:lvl1pPr>
            <a:lvl2pPr marL="342900" indent="0">
              <a:buFontTx/>
              <a:buNone/>
              <a:defRPr sz="1000">
                <a:solidFill>
                  <a:schemeClr val="bg1"/>
                </a:solidFill>
              </a:defRPr>
            </a:lvl2pPr>
            <a:lvl3pPr marL="685800" indent="0">
              <a:buFontTx/>
              <a:buNone/>
              <a:defRPr sz="1000">
                <a:solidFill>
                  <a:schemeClr val="bg1"/>
                </a:solidFill>
              </a:defRPr>
            </a:lvl3pPr>
            <a:lvl4pPr marL="1028700" indent="0">
              <a:buFontTx/>
              <a:buNone/>
              <a:defRPr sz="1000">
                <a:solidFill>
                  <a:schemeClr val="bg1"/>
                </a:solidFill>
              </a:defRPr>
            </a:lvl4pPr>
            <a:lvl5pPr marL="1371600" indent="0">
              <a:buFontTx/>
              <a:buNone/>
              <a:defRPr sz="1000">
                <a:solidFill>
                  <a:schemeClr val="bg1"/>
                </a:solidFill>
              </a:defRPr>
            </a:lvl5pPr>
          </a:lstStyle>
          <a:p>
            <a:pPr lvl="0"/>
            <a:r>
              <a:rPr lang="nl-NL" dirty="0" smtClean="0"/>
              <a:t>Onderwerp</a:t>
            </a:r>
            <a:endParaRPr lang="nl-NL" dirty="0"/>
          </a:p>
        </p:txBody>
      </p:sp>
    </p:spTree>
    <p:extLst>
      <p:ext uri="{BB962C8B-B14F-4D97-AF65-F5344CB8AC3E}">
        <p14:creationId xmlns:p14="http://schemas.microsoft.com/office/powerpoint/2010/main" val="42611581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ande foto rech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el 1"/>
          <p:cNvSpPr>
            <a:spLocks noGrp="1"/>
          </p:cNvSpPr>
          <p:nvPr>
            <p:ph type="title"/>
          </p:nvPr>
        </p:nvSpPr>
        <p:spPr>
          <a:xfrm>
            <a:off x="257416" y="231733"/>
            <a:ext cx="4542501" cy="908136"/>
          </a:xfrm>
        </p:spPr>
        <p:txBody>
          <a:bodyPr>
            <a:normAutofit/>
          </a:bodyPr>
          <a:lstStyle>
            <a:lvl1pPr algn="ctr">
              <a:defRPr sz="2800" b="1"/>
            </a:lvl1pPr>
          </a:lstStyle>
          <a:p>
            <a:r>
              <a:rPr lang="nl-NL" smtClean="0"/>
              <a:t>Klik om de stijl te bewerken</a:t>
            </a:r>
            <a:endParaRPr lang="nl-NL" dirty="0"/>
          </a:p>
        </p:txBody>
      </p:sp>
      <p:sp>
        <p:nvSpPr>
          <p:cNvPr id="3" name="Tijdelijke aanduiding voor afbeelding 2"/>
          <p:cNvSpPr>
            <a:spLocks noGrp="1"/>
          </p:cNvSpPr>
          <p:nvPr>
            <p:ph type="pic" sz="quarter" idx="13"/>
          </p:nvPr>
        </p:nvSpPr>
        <p:spPr>
          <a:xfrm>
            <a:off x="5195780" y="231733"/>
            <a:ext cx="3656120" cy="4227533"/>
          </a:xfrm>
          <a:effectLst>
            <a:outerShdw blurRad="50800" dist="38100" dir="2700000" algn="tl" rotWithShape="0">
              <a:prstClr val="black">
                <a:alpha val="40000"/>
              </a:prstClr>
            </a:outerShdw>
          </a:effectLst>
        </p:spPr>
        <p:txBody>
          <a:bodyPr/>
          <a:lstStyle/>
          <a:p>
            <a:r>
              <a:rPr lang="nl-NL" smtClean="0"/>
              <a:t>Klik op het pictogram als u een afbeelding wilt toevoegen</a:t>
            </a:r>
            <a:endParaRPr lang="nl-NL"/>
          </a:p>
        </p:txBody>
      </p:sp>
      <p:sp>
        <p:nvSpPr>
          <p:cNvPr id="4" name="Tijdelijke aanduiding voor tekst 3"/>
          <p:cNvSpPr>
            <a:spLocks noGrp="1"/>
          </p:cNvSpPr>
          <p:nvPr>
            <p:ph type="body" sz="quarter" idx="14"/>
          </p:nvPr>
        </p:nvSpPr>
        <p:spPr>
          <a:xfrm>
            <a:off x="257692" y="1152395"/>
            <a:ext cx="4541837" cy="3306871"/>
          </a:xfrm>
        </p:spPr>
        <p:txBody>
          <a:bodyPr>
            <a:normAutofit/>
          </a:bodyPr>
          <a:lstStyle>
            <a:lvl1pPr marL="0" indent="0" algn="l">
              <a:buNone/>
              <a:defRPr sz="1600">
                <a:solidFill>
                  <a:schemeClr val="tx1"/>
                </a:solidFill>
              </a:defRPr>
            </a:lvl1pPr>
            <a:lvl2pPr marL="342900" indent="0">
              <a:buNone/>
              <a:defRPr>
                <a:solidFill>
                  <a:schemeClr val="tx1"/>
                </a:solidFill>
              </a:defRPr>
            </a:lvl2pPr>
            <a:lvl3pPr marL="685800" indent="0">
              <a:buNone/>
              <a:defRPr>
                <a:solidFill>
                  <a:schemeClr val="tx1"/>
                </a:solidFill>
              </a:defRPr>
            </a:lvl3pPr>
            <a:lvl4pPr marL="1028700" indent="0">
              <a:buNone/>
              <a:defRPr>
                <a:solidFill>
                  <a:schemeClr val="tx1"/>
                </a:solidFill>
              </a:defRPr>
            </a:lvl4pPr>
            <a:lvl5pPr marL="1371600" indent="0">
              <a:buNone/>
              <a:defRPr>
                <a:solidFill>
                  <a:schemeClr val="tx1"/>
                </a:solidFill>
              </a:defRPr>
            </a:lvl5pPr>
          </a:lstStyle>
          <a:p>
            <a:pPr lvl="0"/>
            <a:r>
              <a:rPr lang="nl-NL" smtClean="0"/>
              <a:t>Klik om de modelstijlen te bewerken</a:t>
            </a:r>
          </a:p>
        </p:txBody>
      </p:sp>
      <p:sp>
        <p:nvSpPr>
          <p:cNvPr id="11" name="Tijdelijke aanduiding voor dianummer 5"/>
          <p:cNvSpPr txBox="1">
            <a:spLocks/>
          </p:cNvSpPr>
          <p:nvPr userDrawn="1"/>
        </p:nvSpPr>
        <p:spPr>
          <a:xfrm>
            <a:off x="320046" y="4810367"/>
            <a:ext cx="521425" cy="273844"/>
          </a:xfrm>
          <a:prstGeom prst="rect">
            <a:avLst/>
          </a:prstGeom>
        </p:spPr>
        <p:txBody>
          <a:bodyPr/>
          <a:lstStyle>
            <a:defPPr>
              <a:defRPr lang="nl-NL"/>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E2288DF-8062-4C24-A7E7-4B9B36EBA26A}" type="slidenum">
              <a:rPr lang="nl-NL" sz="1000" smtClean="0"/>
              <a:pPr algn="r"/>
              <a:t>‹nr.›</a:t>
            </a:fld>
            <a:r>
              <a:rPr lang="nl-NL" sz="1000" dirty="0" smtClean="0"/>
              <a:t> |</a:t>
            </a:r>
            <a:endParaRPr lang="nl-NL" sz="1000" b="0" dirty="0"/>
          </a:p>
        </p:txBody>
      </p:sp>
      <p:sp>
        <p:nvSpPr>
          <p:cNvPr id="8" name="Tijdelijke aanduiding voor tekst 4"/>
          <p:cNvSpPr>
            <a:spLocks noGrp="1"/>
          </p:cNvSpPr>
          <p:nvPr>
            <p:ph type="body" sz="quarter" idx="10" hasCustomPrompt="1"/>
          </p:nvPr>
        </p:nvSpPr>
        <p:spPr>
          <a:xfrm>
            <a:off x="697097" y="4832347"/>
            <a:ext cx="2928938" cy="274638"/>
          </a:xfrm>
        </p:spPr>
        <p:txBody>
          <a:bodyPr>
            <a:noAutofit/>
          </a:bodyPr>
          <a:lstStyle>
            <a:lvl1pPr marL="0" indent="0" algn="l">
              <a:buFontTx/>
              <a:buNone/>
              <a:defRPr sz="1000" b="1">
                <a:solidFill>
                  <a:schemeClr val="bg1"/>
                </a:solidFill>
              </a:defRPr>
            </a:lvl1pPr>
            <a:lvl2pPr marL="342900" indent="0">
              <a:buFontTx/>
              <a:buNone/>
              <a:defRPr sz="1000">
                <a:solidFill>
                  <a:schemeClr val="bg1"/>
                </a:solidFill>
              </a:defRPr>
            </a:lvl2pPr>
            <a:lvl3pPr marL="685800" indent="0">
              <a:buFontTx/>
              <a:buNone/>
              <a:defRPr sz="1000">
                <a:solidFill>
                  <a:schemeClr val="bg1"/>
                </a:solidFill>
              </a:defRPr>
            </a:lvl3pPr>
            <a:lvl4pPr marL="1028700" indent="0">
              <a:buFontTx/>
              <a:buNone/>
              <a:defRPr sz="1000">
                <a:solidFill>
                  <a:schemeClr val="bg1"/>
                </a:solidFill>
              </a:defRPr>
            </a:lvl4pPr>
            <a:lvl5pPr marL="1371600" indent="0">
              <a:buFontTx/>
              <a:buNone/>
              <a:defRPr sz="1000">
                <a:solidFill>
                  <a:schemeClr val="bg1"/>
                </a:solidFill>
              </a:defRPr>
            </a:lvl5pPr>
          </a:lstStyle>
          <a:p>
            <a:pPr lvl="0"/>
            <a:r>
              <a:rPr lang="nl-NL" dirty="0" smtClean="0"/>
              <a:t>Onderwerp</a:t>
            </a:r>
            <a:endParaRPr lang="nl-NL" dirty="0"/>
          </a:p>
        </p:txBody>
      </p:sp>
    </p:spTree>
    <p:extLst>
      <p:ext uri="{BB962C8B-B14F-4D97-AF65-F5344CB8AC3E}">
        <p14:creationId xmlns:p14="http://schemas.microsoft.com/office/powerpoint/2010/main" val="64949429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fiek 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jdelijke aanduiding voor grafiek 9"/>
          <p:cNvSpPr>
            <a:spLocks noGrp="1"/>
          </p:cNvSpPr>
          <p:nvPr>
            <p:ph type="chart" sz="quarter" idx="10"/>
          </p:nvPr>
        </p:nvSpPr>
        <p:spPr>
          <a:xfrm>
            <a:off x="793034" y="1194619"/>
            <a:ext cx="7565666" cy="3178944"/>
          </a:xfrm>
        </p:spPr>
        <p:txBody>
          <a:bodyPr/>
          <a:lstStyle/>
          <a:p>
            <a:r>
              <a:rPr lang="nl-NL" smtClean="0"/>
              <a:t>Klik op het pictogram als u een grafiek wilt toevoegen</a:t>
            </a:r>
            <a:endParaRPr lang="nl-NL"/>
          </a:p>
        </p:txBody>
      </p:sp>
      <p:sp>
        <p:nvSpPr>
          <p:cNvPr id="7" name="Tijdelijke aanduiding voor dianummer 5"/>
          <p:cNvSpPr txBox="1">
            <a:spLocks/>
          </p:cNvSpPr>
          <p:nvPr userDrawn="1"/>
        </p:nvSpPr>
        <p:spPr>
          <a:xfrm>
            <a:off x="320046" y="4810367"/>
            <a:ext cx="521425" cy="273844"/>
          </a:xfrm>
          <a:prstGeom prst="rect">
            <a:avLst/>
          </a:prstGeom>
        </p:spPr>
        <p:txBody>
          <a:bodyPr/>
          <a:lstStyle>
            <a:defPPr>
              <a:defRPr lang="nl-NL"/>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E2288DF-8062-4C24-A7E7-4B9B36EBA26A}" type="slidenum">
              <a:rPr lang="nl-NL" sz="1000" smtClean="0"/>
              <a:pPr algn="r"/>
              <a:t>‹nr.›</a:t>
            </a:fld>
            <a:r>
              <a:rPr lang="nl-NL" sz="1000" dirty="0" smtClean="0"/>
              <a:t> |</a:t>
            </a:r>
            <a:endParaRPr lang="nl-NL" sz="1000" b="0" dirty="0"/>
          </a:p>
        </p:txBody>
      </p:sp>
      <p:sp>
        <p:nvSpPr>
          <p:cNvPr id="8" name="Tijdelijke aanduiding voor tekst 4"/>
          <p:cNvSpPr>
            <a:spLocks noGrp="1"/>
          </p:cNvSpPr>
          <p:nvPr>
            <p:ph type="body" sz="quarter" idx="11" hasCustomPrompt="1"/>
          </p:nvPr>
        </p:nvSpPr>
        <p:spPr>
          <a:xfrm>
            <a:off x="697097" y="4832347"/>
            <a:ext cx="2928938" cy="274638"/>
          </a:xfrm>
        </p:spPr>
        <p:txBody>
          <a:bodyPr>
            <a:noAutofit/>
          </a:bodyPr>
          <a:lstStyle>
            <a:lvl1pPr marL="0" indent="0" algn="l">
              <a:buFontTx/>
              <a:buNone/>
              <a:defRPr sz="1000" b="1">
                <a:solidFill>
                  <a:schemeClr val="bg1"/>
                </a:solidFill>
              </a:defRPr>
            </a:lvl1pPr>
            <a:lvl2pPr marL="342900" indent="0">
              <a:buFontTx/>
              <a:buNone/>
              <a:defRPr sz="1000">
                <a:solidFill>
                  <a:schemeClr val="bg1"/>
                </a:solidFill>
              </a:defRPr>
            </a:lvl2pPr>
            <a:lvl3pPr marL="685800" indent="0">
              <a:buFontTx/>
              <a:buNone/>
              <a:defRPr sz="1000">
                <a:solidFill>
                  <a:schemeClr val="bg1"/>
                </a:solidFill>
              </a:defRPr>
            </a:lvl3pPr>
            <a:lvl4pPr marL="1028700" indent="0">
              <a:buFontTx/>
              <a:buNone/>
              <a:defRPr sz="1000">
                <a:solidFill>
                  <a:schemeClr val="bg1"/>
                </a:solidFill>
              </a:defRPr>
            </a:lvl4pPr>
            <a:lvl5pPr marL="1371600" indent="0">
              <a:buFontTx/>
              <a:buNone/>
              <a:defRPr sz="1000">
                <a:solidFill>
                  <a:schemeClr val="bg1"/>
                </a:solidFill>
              </a:defRPr>
            </a:lvl5pPr>
          </a:lstStyle>
          <a:p>
            <a:pPr lvl="0"/>
            <a:r>
              <a:rPr lang="nl-NL" dirty="0" smtClean="0"/>
              <a:t>Onderwerp</a:t>
            </a:r>
            <a:endParaRPr lang="nl-NL" dirty="0"/>
          </a:p>
        </p:txBody>
      </p:sp>
      <p:sp>
        <p:nvSpPr>
          <p:cNvPr id="6" name="Titel 1"/>
          <p:cNvSpPr>
            <a:spLocks noGrp="1"/>
          </p:cNvSpPr>
          <p:nvPr>
            <p:ph type="title"/>
          </p:nvPr>
        </p:nvSpPr>
        <p:spPr>
          <a:xfrm>
            <a:off x="793034" y="225468"/>
            <a:ext cx="7565666" cy="551146"/>
          </a:xfrm>
        </p:spPr>
        <p:txBody>
          <a:bodyPr>
            <a:normAutofit/>
          </a:bodyPr>
          <a:lstStyle>
            <a:lvl1pPr algn="ctr">
              <a:defRPr sz="3600" b="1"/>
            </a:lvl1pPr>
          </a:lstStyle>
          <a:p>
            <a:r>
              <a:rPr lang="nl-NL" smtClean="0"/>
              <a:t>Klik om de stijl te bewerken</a:t>
            </a:r>
            <a:endParaRPr lang="nl-NL" dirty="0"/>
          </a:p>
        </p:txBody>
      </p:sp>
    </p:spTree>
    <p:extLst>
      <p:ext uri="{BB962C8B-B14F-4D97-AF65-F5344CB8AC3E}">
        <p14:creationId xmlns:p14="http://schemas.microsoft.com/office/powerpoint/2010/main" val="76596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gende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jdelijke aanduiding voor afbeelding 10"/>
          <p:cNvSpPr>
            <a:spLocks noGrp="1"/>
          </p:cNvSpPr>
          <p:nvPr>
            <p:ph type="pic" sz="quarter" idx="13"/>
          </p:nvPr>
        </p:nvSpPr>
        <p:spPr>
          <a:xfrm>
            <a:off x="1576776" y="1568733"/>
            <a:ext cx="5990445" cy="2955507"/>
          </a:xfrm>
          <a:effectLst>
            <a:outerShdw blurRad="50800" dist="38100" dir="2700000" algn="tl" rotWithShape="0">
              <a:prstClr val="black">
                <a:alpha val="40000"/>
              </a:prstClr>
            </a:outerShdw>
          </a:effectLst>
        </p:spPr>
        <p:txBody>
          <a:bodyPr/>
          <a:lstStyle/>
          <a:p>
            <a:r>
              <a:rPr lang="nl-NL" smtClean="0"/>
              <a:t>Klik op het pictogram als u een afbeelding wilt toevoegen</a:t>
            </a:r>
            <a:endParaRPr lang="nl-NL"/>
          </a:p>
        </p:txBody>
      </p:sp>
      <p:sp>
        <p:nvSpPr>
          <p:cNvPr id="7" name="Tijdelijke aanduiding voor dianummer 5"/>
          <p:cNvSpPr txBox="1">
            <a:spLocks/>
          </p:cNvSpPr>
          <p:nvPr userDrawn="1"/>
        </p:nvSpPr>
        <p:spPr>
          <a:xfrm>
            <a:off x="320046" y="4810367"/>
            <a:ext cx="521425" cy="273844"/>
          </a:xfrm>
          <a:prstGeom prst="rect">
            <a:avLst/>
          </a:prstGeom>
        </p:spPr>
        <p:txBody>
          <a:bodyPr/>
          <a:lstStyle>
            <a:defPPr>
              <a:defRPr lang="nl-NL"/>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E2288DF-8062-4C24-A7E7-4B9B36EBA26A}" type="slidenum">
              <a:rPr lang="nl-NL" sz="1000" smtClean="0"/>
              <a:pPr algn="r"/>
              <a:t>‹nr.›</a:t>
            </a:fld>
            <a:r>
              <a:rPr lang="nl-NL" sz="1000" dirty="0" smtClean="0"/>
              <a:t> |</a:t>
            </a:r>
            <a:endParaRPr lang="nl-NL" sz="1000" b="0" dirty="0"/>
          </a:p>
        </p:txBody>
      </p:sp>
      <p:sp>
        <p:nvSpPr>
          <p:cNvPr id="13" name="Tijdelijke aanduiding voor tekst 3"/>
          <p:cNvSpPr>
            <a:spLocks noGrp="1"/>
          </p:cNvSpPr>
          <p:nvPr>
            <p:ph type="body" sz="quarter" idx="14"/>
          </p:nvPr>
        </p:nvSpPr>
        <p:spPr>
          <a:xfrm>
            <a:off x="628650" y="789140"/>
            <a:ext cx="7886699" cy="471487"/>
          </a:xfrm>
        </p:spPr>
        <p:txBody>
          <a:bodyPr>
            <a:normAutofit/>
          </a:bodyPr>
          <a:lstStyle>
            <a:lvl1pPr marL="0" indent="0" algn="ctr">
              <a:buNone/>
              <a:defRPr sz="1600">
                <a:solidFill>
                  <a:schemeClr val="tx1"/>
                </a:solidFill>
              </a:defRPr>
            </a:lvl1pPr>
            <a:lvl2pPr marL="342900" indent="0">
              <a:buNone/>
              <a:defRPr>
                <a:solidFill>
                  <a:schemeClr val="tx1"/>
                </a:solidFill>
              </a:defRPr>
            </a:lvl2pPr>
            <a:lvl3pPr marL="685800" indent="0">
              <a:buNone/>
              <a:defRPr>
                <a:solidFill>
                  <a:schemeClr val="tx1"/>
                </a:solidFill>
              </a:defRPr>
            </a:lvl3pPr>
            <a:lvl4pPr marL="1028700" indent="0">
              <a:buNone/>
              <a:defRPr>
                <a:solidFill>
                  <a:schemeClr val="tx1"/>
                </a:solidFill>
              </a:defRPr>
            </a:lvl4pPr>
            <a:lvl5pPr marL="1371600" indent="0">
              <a:buNone/>
              <a:defRPr>
                <a:solidFill>
                  <a:schemeClr val="tx1"/>
                </a:solidFill>
              </a:defRPr>
            </a:lvl5pPr>
          </a:lstStyle>
          <a:p>
            <a:pPr lvl="0"/>
            <a:r>
              <a:rPr lang="nl-NL" smtClean="0"/>
              <a:t>Klik om de modelstijlen te bewerken</a:t>
            </a:r>
          </a:p>
        </p:txBody>
      </p:sp>
      <p:sp>
        <p:nvSpPr>
          <p:cNvPr id="10" name="Tijdelijke aanduiding voor tekst 4"/>
          <p:cNvSpPr>
            <a:spLocks noGrp="1"/>
          </p:cNvSpPr>
          <p:nvPr>
            <p:ph type="body" sz="quarter" idx="10" hasCustomPrompt="1"/>
          </p:nvPr>
        </p:nvSpPr>
        <p:spPr>
          <a:xfrm>
            <a:off x="697097" y="4832347"/>
            <a:ext cx="2928938" cy="274638"/>
          </a:xfrm>
        </p:spPr>
        <p:txBody>
          <a:bodyPr>
            <a:noAutofit/>
          </a:bodyPr>
          <a:lstStyle>
            <a:lvl1pPr marL="0" indent="0" algn="l">
              <a:buFontTx/>
              <a:buNone/>
              <a:defRPr sz="1000" b="1">
                <a:solidFill>
                  <a:schemeClr val="bg1"/>
                </a:solidFill>
              </a:defRPr>
            </a:lvl1pPr>
            <a:lvl2pPr marL="342900" indent="0">
              <a:buFontTx/>
              <a:buNone/>
              <a:defRPr sz="1000">
                <a:solidFill>
                  <a:schemeClr val="bg1"/>
                </a:solidFill>
              </a:defRPr>
            </a:lvl2pPr>
            <a:lvl3pPr marL="685800" indent="0">
              <a:buFontTx/>
              <a:buNone/>
              <a:defRPr sz="1000">
                <a:solidFill>
                  <a:schemeClr val="bg1"/>
                </a:solidFill>
              </a:defRPr>
            </a:lvl3pPr>
            <a:lvl4pPr marL="1028700" indent="0">
              <a:buFontTx/>
              <a:buNone/>
              <a:defRPr sz="1000">
                <a:solidFill>
                  <a:schemeClr val="bg1"/>
                </a:solidFill>
              </a:defRPr>
            </a:lvl4pPr>
            <a:lvl5pPr marL="1371600" indent="0">
              <a:buFontTx/>
              <a:buNone/>
              <a:defRPr sz="1000">
                <a:solidFill>
                  <a:schemeClr val="bg1"/>
                </a:solidFill>
              </a:defRPr>
            </a:lvl5pPr>
          </a:lstStyle>
          <a:p>
            <a:pPr lvl="0"/>
            <a:r>
              <a:rPr lang="nl-NL" dirty="0" smtClean="0"/>
              <a:t>Onderwerp</a:t>
            </a:r>
            <a:endParaRPr lang="nl-NL" dirty="0"/>
          </a:p>
        </p:txBody>
      </p:sp>
      <p:sp>
        <p:nvSpPr>
          <p:cNvPr id="8" name="Titel 1"/>
          <p:cNvSpPr>
            <a:spLocks noGrp="1"/>
          </p:cNvSpPr>
          <p:nvPr>
            <p:ph type="title"/>
          </p:nvPr>
        </p:nvSpPr>
        <p:spPr>
          <a:xfrm>
            <a:off x="628650" y="225468"/>
            <a:ext cx="7886700" cy="551146"/>
          </a:xfrm>
        </p:spPr>
        <p:txBody>
          <a:bodyPr>
            <a:normAutofit/>
          </a:bodyPr>
          <a:lstStyle>
            <a:lvl1pPr algn="ctr">
              <a:defRPr sz="3600" b="1"/>
            </a:lvl1pPr>
          </a:lstStyle>
          <a:p>
            <a:r>
              <a:rPr lang="nl-NL" smtClean="0"/>
              <a:t>Klik om de stijl te bewerken</a:t>
            </a:r>
            <a:endParaRPr lang="nl-NL" dirty="0"/>
          </a:p>
        </p:txBody>
      </p:sp>
    </p:spTree>
    <p:extLst>
      <p:ext uri="{BB962C8B-B14F-4D97-AF65-F5344CB8AC3E}">
        <p14:creationId xmlns:p14="http://schemas.microsoft.com/office/powerpoint/2010/main" val="199868249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ofdstuk met tek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jdelijke aanduiding voor titel 6"/>
          <p:cNvSpPr>
            <a:spLocks noGrp="1"/>
          </p:cNvSpPr>
          <p:nvPr>
            <p:ph type="title"/>
          </p:nvPr>
        </p:nvSpPr>
        <p:spPr>
          <a:xfrm>
            <a:off x="628650" y="1292225"/>
            <a:ext cx="7886700" cy="993775"/>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8" name="Tijdelijke aanduiding voor tekst 2"/>
          <p:cNvSpPr>
            <a:spLocks noGrp="1"/>
          </p:cNvSpPr>
          <p:nvPr>
            <p:ph type="body" sz="quarter" idx="14"/>
          </p:nvPr>
        </p:nvSpPr>
        <p:spPr>
          <a:xfrm>
            <a:off x="628651" y="2286000"/>
            <a:ext cx="7886699" cy="804863"/>
          </a:xfrm>
        </p:spPr>
        <p:txBody>
          <a:bodyPr>
            <a:noAutofit/>
          </a:bodyPr>
          <a:lstStyle>
            <a:lvl1pPr>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nl-NL" dirty="0" smtClean="0"/>
              <a:t>Klik om de modelstijlen te bewerken</a:t>
            </a:r>
            <a:endParaRPr lang="nl-NL" dirty="0"/>
          </a:p>
        </p:txBody>
      </p:sp>
    </p:spTree>
    <p:extLst>
      <p:ext uri="{BB962C8B-B14F-4D97-AF65-F5344CB8AC3E}">
        <p14:creationId xmlns:p14="http://schemas.microsoft.com/office/powerpoint/2010/main" val="270618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ofdstuk met staande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jdelijke aanduiding voor afbeelding 2"/>
          <p:cNvSpPr>
            <a:spLocks noGrp="1"/>
          </p:cNvSpPr>
          <p:nvPr>
            <p:ph type="pic" sz="quarter" idx="13"/>
          </p:nvPr>
        </p:nvSpPr>
        <p:spPr>
          <a:xfrm>
            <a:off x="404813" y="294968"/>
            <a:ext cx="3274910" cy="4210664"/>
          </a:xfrm>
          <a:prstGeom prst="rect">
            <a:avLst/>
          </a:prstGeom>
          <a:effectLst>
            <a:outerShdw blurRad="50800" dist="38100" dir="2700000" algn="tl" rotWithShape="0">
              <a:prstClr val="black">
                <a:alpha val="40000"/>
              </a:prstClr>
            </a:outerShdw>
          </a:effectLst>
        </p:spPr>
        <p:txBody>
          <a:bodyPr/>
          <a:lstStyle/>
          <a:p>
            <a:endParaRPr lang="nl-NL"/>
          </a:p>
        </p:txBody>
      </p:sp>
      <p:sp>
        <p:nvSpPr>
          <p:cNvPr id="9" name="Titel 1"/>
          <p:cNvSpPr>
            <a:spLocks noGrp="1"/>
          </p:cNvSpPr>
          <p:nvPr>
            <p:ph type="title"/>
          </p:nvPr>
        </p:nvSpPr>
        <p:spPr>
          <a:xfrm>
            <a:off x="4158322" y="1451880"/>
            <a:ext cx="4542501" cy="994172"/>
          </a:xfrm>
        </p:spPr>
        <p:txBody>
          <a:bodyPr>
            <a:normAutofit/>
          </a:bodyPr>
          <a:lstStyle>
            <a:lvl1pPr algn="ctr">
              <a:defRPr sz="2800" b="1">
                <a:solidFill>
                  <a:schemeClr val="bg1"/>
                </a:solidFill>
              </a:defRPr>
            </a:lvl1pPr>
          </a:lstStyle>
          <a:p>
            <a:r>
              <a:rPr lang="nl-NL" dirty="0" smtClean="0"/>
              <a:t>Klik om de stijl te bewerken</a:t>
            </a:r>
            <a:endParaRPr lang="nl-NL" dirty="0"/>
          </a:p>
        </p:txBody>
      </p:sp>
      <p:sp>
        <p:nvSpPr>
          <p:cNvPr id="3" name="Tijdelijke aanduiding voor tekst 2"/>
          <p:cNvSpPr>
            <a:spLocks noGrp="1"/>
          </p:cNvSpPr>
          <p:nvPr>
            <p:ph type="body" sz="quarter" idx="14"/>
          </p:nvPr>
        </p:nvSpPr>
        <p:spPr>
          <a:xfrm>
            <a:off x="4157663" y="2546350"/>
            <a:ext cx="4543425" cy="544513"/>
          </a:xfrm>
        </p:spPr>
        <p:txBody>
          <a:bodyPr>
            <a:noAutofit/>
          </a:bodyPr>
          <a:lstStyle>
            <a:lvl1pPr>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nl-NL" dirty="0" smtClean="0"/>
              <a:t>Klik om de modelstijlen te bewerken</a:t>
            </a:r>
            <a:endParaRPr lang="nl-NL" dirty="0"/>
          </a:p>
        </p:txBody>
      </p:sp>
    </p:spTree>
    <p:extLst>
      <p:ext uri="{BB962C8B-B14F-4D97-AF65-F5344CB8AC3E}">
        <p14:creationId xmlns:p14="http://schemas.microsoft.com/office/powerpoint/2010/main" val="3170235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602116" y="1369219"/>
            <a:ext cx="7886700" cy="3263504"/>
          </a:xfrm>
          <a:prstGeom prst="rect">
            <a:avLst/>
          </a:prstGeom>
        </p:spPr>
        <p:txBody>
          <a:bodyPr vert="horz" lIns="91440" tIns="45720" rIns="91440" bIns="45720" rtlCol="0">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Tree>
    <p:extLst>
      <p:ext uri="{BB962C8B-B14F-4D97-AF65-F5344CB8AC3E}">
        <p14:creationId xmlns:p14="http://schemas.microsoft.com/office/powerpoint/2010/main" val="1669590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0" r:id="rId4"/>
    <p:sldLayoutId id="2147483666" r:id="rId5"/>
    <p:sldLayoutId id="2147483652" r:id="rId6"/>
    <p:sldLayoutId id="2147483651" r:id="rId7"/>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accent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Clr>
          <a:srgbClr val="0093BE"/>
        </a:buClr>
        <a:buFont typeface="Wingdings" panose="05000000000000000000" pitchFamily="2" charset="2"/>
        <a:buChar char="§"/>
        <a:defRPr sz="2100" kern="1200">
          <a:solidFill>
            <a:schemeClr val="accent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rgbClr val="0093BE"/>
        </a:buClr>
        <a:buFont typeface="Wingdings" panose="05000000000000000000" pitchFamily="2" charset="2"/>
        <a:buChar char="§"/>
        <a:defRPr sz="1800" kern="1200">
          <a:solidFill>
            <a:schemeClr val="accent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rgbClr val="0093BE"/>
        </a:buClr>
        <a:buFont typeface="Wingdings" panose="05000000000000000000" pitchFamily="2" charset="2"/>
        <a:buChar char="§"/>
        <a:defRPr sz="1500" kern="1200">
          <a:solidFill>
            <a:schemeClr val="accent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rgbClr val="0093BE"/>
        </a:buClr>
        <a:buFont typeface="Wingdings" panose="05000000000000000000" pitchFamily="2" charset="2"/>
        <a:buChar char="§"/>
        <a:defRPr sz="1350" kern="1200">
          <a:solidFill>
            <a:schemeClr val="accent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rgbClr val="0093BE"/>
        </a:buClr>
        <a:buFont typeface="Wingdings" panose="05000000000000000000" pitchFamily="2" charset="2"/>
        <a:buChar char="§"/>
        <a:defRPr sz="1350" kern="1200">
          <a:solidFill>
            <a:schemeClr val="accent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7" name="Tijdelijke aanduiding voor titel 6"/>
          <p:cNvSpPr>
            <a:spLocks noGrp="1"/>
          </p:cNvSpPr>
          <p:nvPr>
            <p:ph type="title"/>
          </p:nvPr>
        </p:nvSpPr>
        <p:spPr>
          <a:xfrm>
            <a:off x="628650" y="1292225"/>
            <a:ext cx="7886700" cy="993775"/>
          </a:xfrm>
          <a:prstGeom prst="rect">
            <a:avLst/>
          </a:prstGeom>
        </p:spPr>
        <p:txBody>
          <a:bodyPr vert="horz" lIns="91440" tIns="45720" rIns="91440" bIns="45720" rtlCol="0" anchor="ctr">
            <a:normAutofit/>
          </a:bodyPr>
          <a:lstStyle/>
          <a:p>
            <a:r>
              <a:rPr lang="nl-NL" dirty="0" smtClean="0"/>
              <a:t>Klik om de stijl te bewerken</a:t>
            </a:r>
            <a:endParaRPr lang="nl-NL" dirty="0"/>
          </a:p>
        </p:txBody>
      </p:sp>
      <p:sp>
        <p:nvSpPr>
          <p:cNvPr id="11" name="Tijdelijke aanduiding voor tekst 10"/>
          <p:cNvSpPr>
            <a:spLocks noGrp="1"/>
          </p:cNvSpPr>
          <p:nvPr>
            <p:ph type="body" idx="1"/>
          </p:nvPr>
        </p:nvSpPr>
        <p:spPr>
          <a:xfrm>
            <a:off x="628650" y="2286000"/>
            <a:ext cx="7886700" cy="870156"/>
          </a:xfrm>
          <a:prstGeom prst="rect">
            <a:avLst/>
          </a:prstGeom>
        </p:spPr>
        <p:txBody>
          <a:bodyPr vert="horz" lIns="91440" tIns="45720" rIns="91440" bIns="45720" rtlCol="0">
            <a:normAutofit/>
          </a:bodyPr>
          <a:lstStyle/>
          <a:p>
            <a:pPr lvl="0"/>
            <a:r>
              <a:rPr lang="nl-NL" dirty="0" smtClean="0"/>
              <a:t>Klik om de modelstijlen te bewerken</a:t>
            </a:r>
          </a:p>
        </p:txBody>
      </p:sp>
    </p:spTree>
    <p:extLst>
      <p:ext uri="{BB962C8B-B14F-4D97-AF65-F5344CB8AC3E}">
        <p14:creationId xmlns:p14="http://schemas.microsoft.com/office/powerpoint/2010/main" val="3408411336"/>
      </p:ext>
    </p:extLst>
  </p:cSld>
  <p:clrMap bg1="lt1" tx1="dk1" bg2="lt2" tx2="dk2" accent1="accent1" accent2="accent2" accent3="accent3" accent4="accent4" accent5="accent5" accent6="accent6" hlink="hlink" folHlink="folHlink"/>
  <p:sldLayoutIdLst>
    <p:sldLayoutId id="2147483667" r:id="rId1"/>
    <p:sldLayoutId id="2147483662" r:id="rId2"/>
    <p:sldLayoutId id="2147483664" r:id="rId3"/>
    <p:sldLayoutId id="2147483663" r:id="rId4"/>
  </p:sldLayoutIdLst>
  <p:txStyles>
    <p:titleStyle>
      <a:lvl1pPr algn="ctr" defTabSz="9144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Clr>
          <a:schemeClr val="bg1"/>
        </a:buClr>
        <a:buFont typeface="Wingdings" panose="05000000000000000000" pitchFamily="2" charset="2"/>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pdok.n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Virtuele </a:t>
            </a:r>
            <a:r>
              <a:rPr lang="nl-NL" dirty="0" err="1" smtClean="0"/>
              <a:t>Geleidelijn</a:t>
            </a:r>
            <a:endParaRPr lang="nl-NL" dirty="0"/>
          </a:p>
        </p:txBody>
      </p:sp>
      <p:sp>
        <p:nvSpPr>
          <p:cNvPr id="3" name="Ondertitel 2"/>
          <p:cNvSpPr>
            <a:spLocks noGrp="1"/>
          </p:cNvSpPr>
          <p:nvPr>
            <p:ph type="subTitle" idx="1"/>
          </p:nvPr>
        </p:nvSpPr>
        <p:spPr/>
        <p:txBody>
          <a:bodyPr/>
          <a:lstStyle/>
          <a:p>
            <a:r>
              <a:rPr lang="nl-NL" dirty="0" smtClean="0"/>
              <a:t>Van data naar navigatie</a:t>
            </a:r>
          </a:p>
        </p:txBody>
      </p:sp>
    </p:spTree>
    <p:extLst>
      <p:ext uri="{BB962C8B-B14F-4D97-AF65-F5344CB8AC3E}">
        <p14:creationId xmlns:p14="http://schemas.microsoft.com/office/powerpoint/2010/main" val="2333391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Wat komen we tegen?</a:t>
            </a:r>
            <a:endParaRPr lang="nl-NL" dirty="0"/>
          </a:p>
        </p:txBody>
      </p:sp>
      <p:sp>
        <p:nvSpPr>
          <p:cNvPr id="3" name="Tijdelijke aanduiding voor inhoud 2"/>
          <p:cNvSpPr>
            <a:spLocks noGrp="1"/>
          </p:cNvSpPr>
          <p:nvPr>
            <p:ph idx="1"/>
          </p:nvPr>
        </p:nvSpPr>
        <p:spPr>
          <a:xfrm>
            <a:off x="602116" y="1139869"/>
            <a:ext cx="8269510" cy="1243408"/>
          </a:xfrm>
        </p:spPr>
        <p:txBody>
          <a:bodyPr>
            <a:normAutofit lnSpcReduction="10000"/>
          </a:bodyPr>
          <a:lstStyle/>
          <a:p>
            <a:pPr marL="457200" indent="-457200">
              <a:buFont typeface="Arial" panose="020B0604020202020204" pitchFamily="34" charset="0"/>
              <a:buChar char="•"/>
            </a:pPr>
            <a:r>
              <a:rPr lang="nl-NL" dirty="0" smtClean="0"/>
              <a:t>Verschillende methoden om van vlakken lijnen te maken – niet alles geeft een bruikbaar resultaat.</a:t>
            </a:r>
            <a:endParaRPr lang="nl-NL" dirty="0"/>
          </a:p>
        </p:txBody>
      </p:sp>
      <p:sp>
        <p:nvSpPr>
          <p:cNvPr id="4" name="Tijdelijke aanduiding voor tekst 3"/>
          <p:cNvSpPr>
            <a:spLocks noGrp="1"/>
          </p:cNvSpPr>
          <p:nvPr>
            <p:ph type="body" sz="quarter" idx="10"/>
          </p:nvPr>
        </p:nvSpPr>
        <p:spPr/>
        <p:txBody>
          <a:bodyPr/>
          <a:lstStyle/>
          <a:p>
            <a:endParaRPr lang="nl-NL"/>
          </a:p>
        </p:txBody>
      </p:sp>
      <p:pic>
        <p:nvPicPr>
          <p:cNvPr id="6" name="Afbeelding 5"/>
          <p:cNvPicPr>
            <a:picLocks noChangeAspect="1"/>
          </p:cNvPicPr>
          <p:nvPr/>
        </p:nvPicPr>
        <p:blipFill>
          <a:blip r:embed="rId3"/>
          <a:stretch>
            <a:fillRect/>
          </a:stretch>
        </p:blipFill>
        <p:spPr>
          <a:xfrm>
            <a:off x="602116" y="2383277"/>
            <a:ext cx="3292762" cy="2375790"/>
          </a:xfrm>
          <a:prstGeom prst="rect">
            <a:avLst/>
          </a:prstGeom>
        </p:spPr>
      </p:pic>
      <p:pic>
        <p:nvPicPr>
          <p:cNvPr id="8" name="Afbeelding 7"/>
          <p:cNvPicPr>
            <a:picLocks noChangeAspect="1"/>
          </p:cNvPicPr>
          <p:nvPr/>
        </p:nvPicPr>
        <p:blipFill>
          <a:blip r:embed="rId4"/>
          <a:stretch>
            <a:fillRect/>
          </a:stretch>
        </p:blipFill>
        <p:spPr>
          <a:xfrm>
            <a:off x="5603132" y="2383277"/>
            <a:ext cx="3033509" cy="2452505"/>
          </a:xfrm>
          <a:prstGeom prst="rect">
            <a:avLst/>
          </a:prstGeom>
        </p:spPr>
      </p:pic>
    </p:spTree>
    <p:extLst>
      <p:ext uri="{BB962C8B-B14F-4D97-AF65-F5344CB8AC3E}">
        <p14:creationId xmlns:p14="http://schemas.microsoft.com/office/powerpoint/2010/main" val="2857395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Wat komen we tegen?</a:t>
            </a:r>
            <a:endParaRPr lang="nl-NL" dirty="0"/>
          </a:p>
        </p:txBody>
      </p:sp>
      <p:sp>
        <p:nvSpPr>
          <p:cNvPr id="3" name="Tijdelijke aanduiding voor inhoud 2"/>
          <p:cNvSpPr>
            <a:spLocks noGrp="1"/>
          </p:cNvSpPr>
          <p:nvPr>
            <p:ph idx="1"/>
          </p:nvPr>
        </p:nvSpPr>
        <p:spPr>
          <a:xfrm>
            <a:off x="602116" y="1139869"/>
            <a:ext cx="8269510" cy="562471"/>
          </a:xfrm>
        </p:spPr>
        <p:txBody>
          <a:bodyPr>
            <a:normAutofit/>
          </a:bodyPr>
          <a:lstStyle/>
          <a:p>
            <a:pPr marL="457200" indent="-457200">
              <a:buFont typeface="Arial" panose="020B0604020202020204" pitchFamily="34" charset="0"/>
              <a:buChar char="•"/>
            </a:pPr>
            <a:r>
              <a:rPr lang="nl-NL" dirty="0" smtClean="0"/>
              <a:t>En hoe gaan we om met pleinen?</a:t>
            </a:r>
            <a:endParaRPr lang="nl-NL" dirty="0"/>
          </a:p>
        </p:txBody>
      </p:sp>
      <p:sp>
        <p:nvSpPr>
          <p:cNvPr id="4" name="Tijdelijke aanduiding voor tekst 3"/>
          <p:cNvSpPr>
            <a:spLocks noGrp="1"/>
          </p:cNvSpPr>
          <p:nvPr>
            <p:ph type="body" sz="quarter" idx="10"/>
          </p:nvPr>
        </p:nvSpPr>
        <p:spPr/>
        <p:txBody>
          <a:bodyPr/>
          <a:lstStyle/>
          <a:p>
            <a:endParaRPr lang="nl-NL"/>
          </a:p>
        </p:txBody>
      </p:sp>
      <p:pic>
        <p:nvPicPr>
          <p:cNvPr id="5" name="Afbeelding 4"/>
          <p:cNvPicPr>
            <a:picLocks noChangeAspect="1"/>
          </p:cNvPicPr>
          <p:nvPr/>
        </p:nvPicPr>
        <p:blipFill>
          <a:blip r:embed="rId3"/>
          <a:stretch>
            <a:fillRect/>
          </a:stretch>
        </p:blipFill>
        <p:spPr>
          <a:xfrm>
            <a:off x="602117" y="1702341"/>
            <a:ext cx="3386224" cy="3011868"/>
          </a:xfrm>
          <a:prstGeom prst="rect">
            <a:avLst/>
          </a:prstGeom>
        </p:spPr>
      </p:pic>
      <p:pic>
        <p:nvPicPr>
          <p:cNvPr id="7" name="Afbeelding 6"/>
          <p:cNvPicPr>
            <a:picLocks noChangeAspect="1"/>
          </p:cNvPicPr>
          <p:nvPr/>
        </p:nvPicPr>
        <p:blipFill>
          <a:blip r:embed="rId4"/>
          <a:stretch>
            <a:fillRect/>
          </a:stretch>
        </p:blipFill>
        <p:spPr>
          <a:xfrm>
            <a:off x="5642042" y="1702341"/>
            <a:ext cx="2873307" cy="3050596"/>
          </a:xfrm>
          <a:prstGeom prst="rect">
            <a:avLst/>
          </a:prstGeom>
        </p:spPr>
      </p:pic>
    </p:spTree>
    <p:extLst>
      <p:ext uri="{BB962C8B-B14F-4D97-AF65-F5344CB8AC3E}">
        <p14:creationId xmlns:p14="http://schemas.microsoft.com/office/powerpoint/2010/main" val="3112334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a:t>Wat komen we tegen?</a:t>
            </a:r>
          </a:p>
        </p:txBody>
      </p:sp>
      <p:sp>
        <p:nvSpPr>
          <p:cNvPr id="3" name="Tijdelijke aanduiding voor inhoud 2"/>
          <p:cNvSpPr>
            <a:spLocks noGrp="1"/>
          </p:cNvSpPr>
          <p:nvPr>
            <p:ph idx="1"/>
          </p:nvPr>
        </p:nvSpPr>
        <p:spPr/>
        <p:txBody>
          <a:bodyPr/>
          <a:lstStyle/>
          <a:p>
            <a:endParaRPr lang="nl-NL"/>
          </a:p>
        </p:txBody>
      </p:sp>
      <p:sp>
        <p:nvSpPr>
          <p:cNvPr id="4" name="Tijdelijke aanduiding voor tekst 3"/>
          <p:cNvSpPr>
            <a:spLocks noGrp="1"/>
          </p:cNvSpPr>
          <p:nvPr>
            <p:ph type="body" sz="quarter" idx="10"/>
          </p:nvPr>
        </p:nvSpPr>
        <p:spPr/>
        <p:txBody>
          <a:bodyPr/>
          <a:lstStyle/>
          <a:p>
            <a:endParaRPr lang="nl-NL"/>
          </a:p>
        </p:txBody>
      </p:sp>
      <p:pic>
        <p:nvPicPr>
          <p:cNvPr id="7" name="Afbeelding 6"/>
          <p:cNvPicPr>
            <a:picLocks noChangeAspect="1"/>
          </p:cNvPicPr>
          <p:nvPr/>
        </p:nvPicPr>
        <p:blipFill>
          <a:blip r:embed="rId3"/>
          <a:stretch>
            <a:fillRect/>
          </a:stretch>
        </p:blipFill>
        <p:spPr>
          <a:xfrm>
            <a:off x="4395128" y="1139868"/>
            <a:ext cx="4748872" cy="3596368"/>
          </a:xfrm>
          <a:prstGeom prst="rect">
            <a:avLst/>
          </a:prstGeom>
        </p:spPr>
      </p:pic>
      <p:pic>
        <p:nvPicPr>
          <p:cNvPr id="9" name="Afbeelding 8"/>
          <p:cNvPicPr>
            <a:picLocks noChangeAspect="1"/>
          </p:cNvPicPr>
          <p:nvPr/>
        </p:nvPicPr>
        <p:blipFill>
          <a:blip r:embed="rId4"/>
          <a:stretch>
            <a:fillRect/>
          </a:stretch>
        </p:blipFill>
        <p:spPr>
          <a:xfrm>
            <a:off x="1" y="1139868"/>
            <a:ext cx="4395128" cy="3497367"/>
          </a:xfrm>
          <a:prstGeom prst="rect">
            <a:avLst/>
          </a:prstGeom>
        </p:spPr>
      </p:pic>
    </p:spTree>
    <p:extLst>
      <p:ext uri="{BB962C8B-B14F-4D97-AF65-F5344CB8AC3E}">
        <p14:creationId xmlns:p14="http://schemas.microsoft.com/office/powerpoint/2010/main" val="2468227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Wat komen we tegen?</a:t>
            </a:r>
            <a:endParaRPr lang="nl-NL" dirty="0"/>
          </a:p>
        </p:txBody>
      </p:sp>
      <p:sp>
        <p:nvSpPr>
          <p:cNvPr id="4" name="Tijdelijke aanduiding voor tekst 3"/>
          <p:cNvSpPr>
            <a:spLocks noGrp="1"/>
          </p:cNvSpPr>
          <p:nvPr>
            <p:ph type="body" sz="quarter" idx="10"/>
          </p:nvPr>
        </p:nvSpPr>
        <p:spPr/>
        <p:txBody>
          <a:bodyPr/>
          <a:lstStyle/>
          <a:p>
            <a:endParaRPr lang="nl-NL"/>
          </a:p>
        </p:txBody>
      </p:sp>
      <p:sp>
        <p:nvSpPr>
          <p:cNvPr id="6" name="Tijdelijke aanduiding voor inhoud 5"/>
          <p:cNvSpPr>
            <a:spLocks noGrp="1"/>
          </p:cNvSpPr>
          <p:nvPr>
            <p:ph idx="1"/>
          </p:nvPr>
        </p:nvSpPr>
        <p:spPr>
          <a:xfrm>
            <a:off x="602116" y="1139868"/>
            <a:ext cx="7886700" cy="484651"/>
          </a:xfrm>
        </p:spPr>
        <p:txBody>
          <a:bodyPr/>
          <a:lstStyle/>
          <a:p>
            <a:r>
              <a:rPr lang="nl-NL" dirty="0" smtClean="0"/>
              <a:t>Gemeente Hoorn (welke bomen?)</a:t>
            </a:r>
            <a:endParaRPr lang="nl-NL" dirty="0"/>
          </a:p>
        </p:txBody>
      </p:sp>
      <p:pic>
        <p:nvPicPr>
          <p:cNvPr id="7" name="Afbeelding 6"/>
          <p:cNvPicPr>
            <a:picLocks noChangeAspect="1"/>
          </p:cNvPicPr>
          <p:nvPr/>
        </p:nvPicPr>
        <p:blipFill>
          <a:blip r:embed="rId3"/>
          <a:stretch>
            <a:fillRect/>
          </a:stretch>
        </p:blipFill>
        <p:spPr>
          <a:xfrm>
            <a:off x="433995" y="1624519"/>
            <a:ext cx="3700260" cy="3519392"/>
          </a:xfrm>
          <a:prstGeom prst="rect">
            <a:avLst/>
          </a:prstGeom>
        </p:spPr>
      </p:pic>
      <p:pic>
        <p:nvPicPr>
          <p:cNvPr id="10" name="Afbeelding 9"/>
          <p:cNvPicPr>
            <a:picLocks noChangeAspect="1"/>
          </p:cNvPicPr>
          <p:nvPr/>
        </p:nvPicPr>
        <p:blipFill>
          <a:blip r:embed="rId4"/>
          <a:stretch>
            <a:fillRect/>
          </a:stretch>
        </p:blipFill>
        <p:spPr>
          <a:xfrm>
            <a:off x="5068111" y="1624519"/>
            <a:ext cx="3887112" cy="3522199"/>
          </a:xfrm>
          <a:prstGeom prst="rect">
            <a:avLst/>
          </a:prstGeom>
        </p:spPr>
      </p:pic>
    </p:spTree>
    <p:extLst>
      <p:ext uri="{BB962C8B-B14F-4D97-AF65-F5344CB8AC3E}">
        <p14:creationId xmlns:p14="http://schemas.microsoft.com/office/powerpoint/2010/main" val="3870554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Wat komen we tegen?</a:t>
            </a:r>
            <a:endParaRPr lang="nl-NL" dirty="0"/>
          </a:p>
        </p:txBody>
      </p:sp>
      <p:sp>
        <p:nvSpPr>
          <p:cNvPr id="4" name="Tijdelijke aanduiding voor tekst 3"/>
          <p:cNvSpPr>
            <a:spLocks noGrp="1"/>
          </p:cNvSpPr>
          <p:nvPr>
            <p:ph type="body" sz="quarter" idx="10"/>
          </p:nvPr>
        </p:nvSpPr>
        <p:spPr/>
        <p:txBody>
          <a:bodyPr/>
          <a:lstStyle/>
          <a:p>
            <a:endParaRPr lang="nl-NL"/>
          </a:p>
        </p:txBody>
      </p:sp>
      <p:sp>
        <p:nvSpPr>
          <p:cNvPr id="6" name="Tijdelijke aanduiding voor inhoud 5"/>
          <p:cNvSpPr>
            <a:spLocks noGrp="1"/>
          </p:cNvSpPr>
          <p:nvPr>
            <p:ph idx="1"/>
          </p:nvPr>
        </p:nvSpPr>
        <p:spPr>
          <a:xfrm>
            <a:off x="602116" y="1139868"/>
            <a:ext cx="7886700" cy="484651"/>
          </a:xfrm>
        </p:spPr>
        <p:txBody>
          <a:bodyPr/>
          <a:lstStyle/>
          <a:p>
            <a:r>
              <a:rPr lang="nl-NL" dirty="0" smtClean="0"/>
              <a:t>Gemeente Den Haag (Allerlei </a:t>
            </a:r>
            <a:r>
              <a:rPr lang="nl-NL" dirty="0" err="1" smtClean="0"/>
              <a:t>extras</a:t>
            </a:r>
            <a:r>
              <a:rPr lang="nl-NL" dirty="0" smtClean="0"/>
              <a:t>…)</a:t>
            </a:r>
            <a:endParaRPr lang="nl-NL" dirty="0"/>
          </a:p>
        </p:txBody>
      </p:sp>
      <p:pic>
        <p:nvPicPr>
          <p:cNvPr id="3" name="Afbeelding 2"/>
          <p:cNvPicPr>
            <a:picLocks noChangeAspect="1"/>
          </p:cNvPicPr>
          <p:nvPr/>
        </p:nvPicPr>
        <p:blipFill>
          <a:blip r:embed="rId3"/>
          <a:stretch>
            <a:fillRect/>
          </a:stretch>
        </p:blipFill>
        <p:spPr>
          <a:xfrm>
            <a:off x="697097" y="1624519"/>
            <a:ext cx="3829233" cy="3468565"/>
          </a:xfrm>
          <a:prstGeom prst="rect">
            <a:avLst/>
          </a:prstGeom>
        </p:spPr>
      </p:pic>
      <p:pic>
        <p:nvPicPr>
          <p:cNvPr id="5" name="Afbeelding 4"/>
          <p:cNvPicPr>
            <a:picLocks noChangeAspect="1"/>
          </p:cNvPicPr>
          <p:nvPr/>
        </p:nvPicPr>
        <p:blipFill>
          <a:blip r:embed="rId4"/>
          <a:stretch>
            <a:fillRect/>
          </a:stretch>
        </p:blipFill>
        <p:spPr>
          <a:xfrm>
            <a:off x="4320499" y="1624519"/>
            <a:ext cx="4749929" cy="3469863"/>
          </a:xfrm>
          <a:prstGeom prst="rect">
            <a:avLst/>
          </a:prstGeom>
        </p:spPr>
      </p:pic>
    </p:spTree>
    <p:extLst>
      <p:ext uri="{BB962C8B-B14F-4D97-AF65-F5344CB8AC3E}">
        <p14:creationId xmlns:p14="http://schemas.microsoft.com/office/powerpoint/2010/main" val="325849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Wat hebben we tot nu toe bereikt?</a:t>
            </a:r>
            <a:endParaRPr lang="nl-NL" dirty="0"/>
          </a:p>
        </p:txBody>
      </p:sp>
      <p:sp>
        <p:nvSpPr>
          <p:cNvPr id="3" name="Tijdelijke aanduiding voor inhoud 2"/>
          <p:cNvSpPr>
            <a:spLocks noGrp="1"/>
          </p:cNvSpPr>
          <p:nvPr>
            <p:ph idx="1"/>
          </p:nvPr>
        </p:nvSpPr>
        <p:spPr/>
        <p:txBody>
          <a:bodyPr>
            <a:normAutofit/>
          </a:bodyPr>
          <a:lstStyle/>
          <a:p>
            <a:pPr marL="457200" indent="-457200">
              <a:buFont typeface="Arial" panose="020B0604020202020204" pitchFamily="34" charset="0"/>
              <a:buChar char="•"/>
            </a:pPr>
            <a:r>
              <a:rPr lang="nl-NL" dirty="0" smtClean="0"/>
              <a:t>In een beperkt gebiedje, een set lijnen die gebruikt kunnen worden als virtuele </a:t>
            </a:r>
            <a:r>
              <a:rPr lang="nl-NL" dirty="0" err="1" smtClean="0"/>
              <a:t>geleidelijn</a:t>
            </a:r>
            <a:r>
              <a:rPr lang="nl-NL" dirty="0" smtClean="0"/>
              <a:t>.</a:t>
            </a:r>
            <a:endParaRPr lang="nl-NL" dirty="0" smtClean="0"/>
          </a:p>
          <a:p>
            <a:pPr marL="457200" indent="-457200">
              <a:buFont typeface="Arial" panose="020B0604020202020204" pitchFamily="34" charset="0"/>
              <a:buChar char="•"/>
            </a:pPr>
            <a:r>
              <a:rPr lang="nl-NL" dirty="0" smtClean="0"/>
              <a:t>Nog in uitvoering: Een </a:t>
            </a:r>
            <a:r>
              <a:rPr lang="nl-NL" dirty="0" smtClean="0"/>
              <a:t>database die ons een </a:t>
            </a:r>
            <a:r>
              <a:rPr lang="nl-NL" dirty="0" smtClean="0"/>
              <a:t>route terug </a:t>
            </a:r>
            <a:r>
              <a:rPr lang="nl-NL" dirty="0" smtClean="0"/>
              <a:t>kan geven als we een start- en een eindpunt opgeven</a:t>
            </a:r>
          </a:p>
          <a:p>
            <a:pPr marL="457200" indent="-457200">
              <a:buFont typeface="Arial" panose="020B0604020202020204" pitchFamily="34" charset="0"/>
              <a:buChar char="•"/>
            </a:pPr>
            <a:r>
              <a:rPr lang="nl-NL" dirty="0" smtClean="0"/>
              <a:t>Nog in uitvoering: Een </a:t>
            </a:r>
            <a:r>
              <a:rPr lang="nl-NL" dirty="0" err="1" smtClean="0"/>
              <a:t>webservice</a:t>
            </a:r>
            <a:r>
              <a:rPr lang="nl-NL" dirty="0" smtClean="0"/>
              <a:t> </a:t>
            </a:r>
            <a:r>
              <a:rPr lang="nl-NL" dirty="0" smtClean="0"/>
              <a:t>die dit kan </a:t>
            </a:r>
            <a:r>
              <a:rPr lang="nl-NL" dirty="0" smtClean="0"/>
              <a:t>publiceren.</a:t>
            </a:r>
            <a:endParaRPr lang="nl-NL" dirty="0" smtClean="0"/>
          </a:p>
        </p:txBody>
      </p:sp>
      <p:sp>
        <p:nvSpPr>
          <p:cNvPr id="4" name="Tijdelijke aanduiding voor tekst 3"/>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1296182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endParaRPr lang="nl-NL"/>
          </a:p>
        </p:txBody>
      </p:sp>
      <p:sp>
        <p:nvSpPr>
          <p:cNvPr id="3" name="Tijdelijke aanduiding voor inhoud 2"/>
          <p:cNvSpPr>
            <a:spLocks noGrp="1"/>
          </p:cNvSpPr>
          <p:nvPr>
            <p:ph idx="1"/>
          </p:nvPr>
        </p:nvSpPr>
        <p:spPr/>
        <p:txBody>
          <a:bodyPr/>
          <a:lstStyle/>
          <a:p>
            <a:endParaRPr lang="nl-NL"/>
          </a:p>
        </p:txBody>
      </p:sp>
      <p:sp>
        <p:nvSpPr>
          <p:cNvPr id="4" name="Tijdelijke aanduiding voor tekst 3"/>
          <p:cNvSpPr>
            <a:spLocks noGrp="1"/>
          </p:cNvSpPr>
          <p:nvPr>
            <p:ph type="body" sz="quarter" idx="10"/>
          </p:nvPr>
        </p:nvSpPr>
        <p:spPr/>
        <p:txBody>
          <a:bodyPr/>
          <a:lstStyle/>
          <a:p>
            <a:endParaRPr lang="nl-NL"/>
          </a:p>
        </p:txBody>
      </p:sp>
      <p:pic>
        <p:nvPicPr>
          <p:cNvPr id="5" name="Afbeelding 4"/>
          <p:cNvPicPr>
            <a:picLocks noChangeAspect="1"/>
          </p:cNvPicPr>
          <p:nvPr/>
        </p:nvPicPr>
        <p:blipFill>
          <a:blip r:embed="rId2"/>
          <a:stretch>
            <a:fillRect/>
          </a:stretch>
        </p:blipFill>
        <p:spPr>
          <a:xfrm>
            <a:off x="1276724" y="-15178"/>
            <a:ext cx="6354162" cy="5122164"/>
          </a:xfrm>
          <a:prstGeom prst="rect">
            <a:avLst/>
          </a:prstGeom>
        </p:spPr>
      </p:pic>
    </p:spTree>
    <p:extLst>
      <p:ext uri="{BB962C8B-B14F-4D97-AF65-F5344CB8AC3E}">
        <p14:creationId xmlns:p14="http://schemas.microsoft.com/office/powerpoint/2010/main" val="3156781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Vragen?</a:t>
            </a:r>
            <a:endParaRPr lang="nl-NL" dirty="0"/>
          </a:p>
        </p:txBody>
      </p:sp>
      <p:sp>
        <p:nvSpPr>
          <p:cNvPr id="3" name="Tijdelijke aanduiding voor inhoud 2"/>
          <p:cNvSpPr>
            <a:spLocks noGrp="1"/>
          </p:cNvSpPr>
          <p:nvPr>
            <p:ph idx="1"/>
          </p:nvPr>
        </p:nvSpPr>
        <p:spPr/>
        <p:txBody>
          <a:bodyPr>
            <a:normAutofit/>
          </a:bodyPr>
          <a:lstStyle/>
          <a:p>
            <a:pPr marL="457200" indent="-457200">
              <a:buFont typeface="Arial" panose="020B0604020202020204" pitchFamily="34" charset="0"/>
              <a:buChar char="•"/>
            </a:pPr>
            <a:r>
              <a:rPr lang="nl-NL" dirty="0" smtClean="0"/>
              <a:t>Heb je vragen? </a:t>
            </a:r>
          </a:p>
          <a:p>
            <a:pPr marL="457200" indent="-457200">
              <a:buFont typeface="Arial" panose="020B0604020202020204" pitchFamily="34" charset="0"/>
              <a:buChar char="•"/>
            </a:pPr>
            <a:r>
              <a:rPr lang="nl-NL" dirty="0" smtClean="0"/>
              <a:t>Heb je een goed idee? </a:t>
            </a:r>
          </a:p>
          <a:p>
            <a:pPr marL="457200" indent="-457200">
              <a:buFont typeface="Arial" panose="020B0604020202020204" pitchFamily="34" charset="0"/>
              <a:buChar char="•"/>
            </a:pPr>
            <a:r>
              <a:rPr lang="nl-NL" dirty="0" smtClean="0"/>
              <a:t>Wil je meedoen?</a:t>
            </a:r>
          </a:p>
          <a:p>
            <a:pPr marL="457200" indent="-457200">
              <a:buFont typeface="Arial" panose="020B0604020202020204" pitchFamily="34" charset="0"/>
              <a:buChar char="•"/>
            </a:pPr>
            <a:r>
              <a:rPr lang="nl-NL" dirty="0" smtClean="0"/>
              <a:t>Wil je sponsoren?</a:t>
            </a:r>
          </a:p>
          <a:p>
            <a:pPr marL="457200" indent="-457200">
              <a:buFont typeface="Arial" panose="020B0604020202020204" pitchFamily="34" charset="0"/>
              <a:buChar char="•"/>
            </a:pPr>
            <a:r>
              <a:rPr lang="nl-NL" dirty="0" smtClean="0"/>
              <a:t>Heb je zelf al eens iets gedaan?</a:t>
            </a:r>
          </a:p>
          <a:p>
            <a:endParaRPr lang="nl-NL" dirty="0"/>
          </a:p>
          <a:p>
            <a:r>
              <a:rPr lang="nl-NL" dirty="0" smtClean="0"/>
              <a:t>Laat het ons weten!</a:t>
            </a:r>
            <a:endParaRPr lang="nl-NL" dirty="0"/>
          </a:p>
        </p:txBody>
      </p:sp>
      <p:sp>
        <p:nvSpPr>
          <p:cNvPr id="4" name="Tijdelijke aanduiding voor tekst 3"/>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400830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Het idee…</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TomTom voor visueel beperkte personen.</a:t>
            </a:r>
          </a:p>
          <a:p>
            <a:r>
              <a:rPr lang="nl-NL" dirty="0" smtClean="0"/>
              <a:t>Oftewel: “Ik wil even naar de Bijenkorf”.</a:t>
            </a:r>
          </a:p>
          <a:p>
            <a:pPr marL="457200" indent="-457200">
              <a:buFont typeface="Arial" panose="020B0604020202020204" pitchFamily="34" charset="0"/>
              <a:buChar char="•"/>
            </a:pPr>
            <a:r>
              <a:rPr lang="nl-NL" dirty="0" smtClean="0"/>
              <a:t>Hoe kom ik daar van waar ik nu ben?</a:t>
            </a:r>
          </a:p>
          <a:p>
            <a:pPr marL="457200" indent="-457200">
              <a:buFont typeface="Arial" panose="020B0604020202020204" pitchFamily="34" charset="0"/>
              <a:buChar char="•"/>
            </a:pPr>
            <a:r>
              <a:rPr lang="nl-NL" dirty="0" smtClean="0"/>
              <a:t>Hoe lang duurt dat?</a:t>
            </a:r>
          </a:p>
          <a:p>
            <a:pPr marL="457200" indent="-457200">
              <a:buFont typeface="Arial" panose="020B0604020202020204" pitchFamily="34" charset="0"/>
              <a:buChar char="•"/>
            </a:pPr>
            <a:r>
              <a:rPr lang="nl-NL" dirty="0" smtClean="0"/>
              <a:t>Geef mij veilige routes (geen wegen zonder voetgangerslichten oversteken bijvoorbeeld)</a:t>
            </a:r>
          </a:p>
          <a:p>
            <a:pPr marL="457200" indent="-457200">
              <a:buFont typeface="Arial" panose="020B0604020202020204" pitchFamily="34" charset="0"/>
              <a:buChar char="•"/>
            </a:pPr>
            <a:r>
              <a:rPr lang="nl-NL" dirty="0" smtClean="0"/>
              <a:t>Of iets minder veilige routes (een zebrapad zonder voetgangerslicht is ook goed)</a:t>
            </a:r>
            <a:endParaRPr lang="nl-NL" dirty="0"/>
          </a:p>
        </p:txBody>
      </p:sp>
      <p:sp>
        <p:nvSpPr>
          <p:cNvPr id="4" name="Tijdelijke aanduiding voor tekst 3"/>
          <p:cNvSpPr>
            <a:spLocks noGrp="1"/>
          </p:cNvSpPr>
          <p:nvPr>
            <p:ph type="body" sz="quarter" idx="10"/>
          </p:nvPr>
        </p:nvSpPr>
        <p:spPr/>
        <p:txBody>
          <a:bodyPr/>
          <a:lstStyle/>
          <a:p>
            <a:r>
              <a:rPr lang="nl-NL" dirty="0" smtClean="0"/>
              <a:t>Virtuele </a:t>
            </a:r>
            <a:r>
              <a:rPr lang="nl-NL" dirty="0" err="1" smtClean="0"/>
              <a:t>Geleidelijn</a:t>
            </a:r>
            <a:endParaRPr lang="nl-NL" dirty="0"/>
          </a:p>
        </p:txBody>
      </p:sp>
    </p:spTree>
    <p:extLst>
      <p:ext uri="{BB962C8B-B14F-4D97-AF65-F5344CB8AC3E}">
        <p14:creationId xmlns:p14="http://schemas.microsoft.com/office/powerpoint/2010/main" val="364002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Dat is dus eigenlijk navigatie</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Wat heb je nodig voor navigatie?</a:t>
            </a:r>
          </a:p>
          <a:p>
            <a:pPr marL="457200" indent="-457200">
              <a:buFont typeface="Arial" panose="020B0604020202020204" pitchFamily="34" charset="0"/>
              <a:buChar char="•"/>
            </a:pPr>
            <a:r>
              <a:rPr lang="nl-NL" dirty="0" smtClean="0"/>
              <a:t>De plek waar je bent (locatie)</a:t>
            </a:r>
          </a:p>
          <a:p>
            <a:pPr marL="457200" indent="-457200">
              <a:buFont typeface="Arial" panose="020B0604020202020204" pitchFamily="34" charset="0"/>
              <a:buChar char="•"/>
            </a:pPr>
            <a:r>
              <a:rPr lang="nl-NL" dirty="0" smtClean="0"/>
              <a:t>De plek waar je naar toe wil (bestemming)</a:t>
            </a:r>
          </a:p>
          <a:p>
            <a:pPr marL="457200" indent="-457200">
              <a:buFont typeface="Arial" panose="020B0604020202020204" pitchFamily="34" charset="0"/>
              <a:buChar char="•"/>
            </a:pPr>
            <a:r>
              <a:rPr lang="nl-NL" dirty="0" smtClean="0"/>
              <a:t>Een voor de computer begrijpelijke manier om van de ene locatie naar de andere locatie te kunnen gaan (route)</a:t>
            </a:r>
          </a:p>
          <a:p>
            <a:pPr marL="457200" indent="-457200">
              <a:buFont typeface="Arial" panose="020B0604020202020204" pitchFamily="34" charset="0"/>
              <a:buChar char="•"/>
            </a:pPr>
            <a:r>
              <a:rPr lang="nl-NL" dirty="0" smtClean="0"/>
              <a:t>De route moet omgezet kunnen worden naar een </a:t>
            </a:r>
            <a:r>
              <a:rPr lang="nl-NL" dirty="0" err="1" smtClean="0"/>
              <a:t>route-beschrijving</a:t>
            </a:r>
            <a:endParaRPr lang="nl-NL" dirty="0" smtClean="0"/>
          </a:p>
          <a:p>
            <a:pPr marL="457200" indent="-457200">
              <a:buFont typeface="Arial" panose="020B0604020202020204" pitchFamily="34" charset="0"/>
              <a:buChar char="•"/>
            </a:pPr>
            <a:endParaRPr lang="nl-NL" dirty="0"/>
          </a:p>
        </p:txBody>
      </p:sp>
      <p:sp>
        <p:nvSpPr>
          <p:cNvPr id="4" name="Tijdelijke aanduiding voor tekst 3"/>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2046306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Navigatie voor wandelaars</a:t>
            </a:r>
            <a:endParaRPr lang="nl-NL" dirty="0"/>
          </a:p>
        </p:txBody>
      </p:sp>
      <p:sp>
        <p:nvSpPr>
          <p:cNvPr id="3" name="Tijdelijke aanduiding voor inhoud 2"/>
          <p:cNvSpPr>
            <a:spLocks noGrp="1"/>
          </p:cNvSpPr>
          <p:nvPr>
            <p:ph idx="1"/>
          </p:nvPr>
        </p:nvSpPr>
        <p:spPr/>
        <p:txBody>
          <a:bodyPr/>
          <a:lstStyle/>
          <a:p>
            <a:r>
              <a:rPr lang="nl-NL" dirty="0" smtClean="0"/>
              <a:t>Is wat moeilijker dan voor auto’s, want</a:t>
            </a:r>
          </a:p>
          <a:p>
            <a:pPr marL="800100" lvl="1" indent="-457200">
              <a:buFont typeface="Arial" panose="020B0604020202020204" pitchFamily="34" charset="0"/>
              <a:buChar char="•"/>
            </a:pPr>
            <a:r>
              <a:rPr lang="nl-NL" dirty="0" smtClean="0"/>
              <a:t>Stoepen, voetpaden en dergelijke sluiten niet aan (oversteekplaatsen!)</a:t>
            </a:r>
          </a:p>
          <a:p>
            <a:pPr marL="800100" lvl="1" indent="-457200">
              <a:buFont typeface="Arial" panose="020B0604020202020204" pitchFamily="34" charset="0"/>
              <a:buChar char="•"/>
            </a:pPr>
            <a:r>
              <a:rPr lang="nl-NL" dirty="0" smtClean="0"/>
              <a:t>Is landelijk niet zo goed geregistreerd als voor fietsers en auto’s</a:t>
            </a:r>
          </a:p>
          <a:p>
            <a:pPr marL="800100" lvl="1" indent="-457200">
              <a:buFont typeface="Arial" panose="020B0604020202020204" pitchFamily="34" charset="0"/>
              <a:buChar char="•"/>
            </a:pPr>
            <a:r>
              <a:rPr lang="nl-NL" dirty="0" smtClean="0"/>
              <a:t>De vrijheidsgraad van voetgangers is vele malen hoger dan die voor andere weggebruikers</a:t>
            </a:r>
          </a:p>
        </p:txBody>
      </p:sp>
      <p:sp>
        <p:nvSpPr>
          <p:cNvPr id="4" name="Tijdelijke aanduiding voor tekst 3"/>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1266594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Wat hebben we nodig?</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Nauwkeurige kaarten van:</a:t>
            </a:r>
          </a:p>
          <a:p>
            <a:pPr marL="457200" indent="-457200">
              <a:buFont typeface="Arial" panose="020B0604020202020204" pitchFamily="34" charset="0"/>
              <a:buChar char="•"/>
            </a:pPr>
            <a:r>
              <a:rPr lang="nl-NL" dirty="0" smtClean="0"/>
              <a:t>Voetpaden</a:t>
            </a:r>
            <a:r>
              <a:rPr lang="nl-NL" dirty="0" smtClean="0"/>
              <a:t>, stoepen, wandelpaden, voetgangersgebieden, …</a:t>
            </a:r>
          </a:p>
          <a:p>
            <a:pPr marL="457200" indent="-457200">
              <a:buFont typeface="Arial" panose="020B0604020202020204" pitchFamily="34" charset="0"/>
              <a:buChar char="•"/>
            </a:pPr>
            <a:r>
              <a:rPr lang="nl-NL" dirty="0" smtClean="0"/>
              <a:t>Oversteekplaatsen</a:t>
            </a:r>
          </a:p>
          <a:p>
            <a:pPr marL="457200" indent="-457200">
              <a:buFont typeface="Arial" panose="020B0604020202020204" pitchFamily="34" charset="0"/>
              <a:buChar char="•"/>
            </a:pPr>
            <a:r>
              <a:rPr lang="nl-NL" dirty="0" smtClean="0"/>
              <a:t>Adressen (liefst eigenlijk ook voordeuren…)</a:t>
            </a:r>
          </a:p>
          <a:p>
            <a:pPr marL="457200" indent="-457200">
              <a:buFont typeface="Arial" panose="020B0604020202020204" pitchFamily="34" charset="0"/>
              <a:buChar char="•"/>
            </a:pPr>
            <a:r>
              <a:rPr lang="nl-NL" dirty="0" smtClean="0"/>
              <a:t>Voetgangerslichten (met of zonder tikker/knop)</a:t>
            </a:r>
          </a:p>
          <a:p>
            <a:pPr marL="457200" indent="-457200">
              <a:buFont typeface="Arial" panose="020B0604020202020204" pitchFamily="34" charset="0"/>
              <a:buChar char="•"/>
            </a:pPr>
            <a:r>
              <a:rPr lang="nl-NL" dirty="0" smtClean="0"/>
              <a:t>…?</a:t>
            </a:r>
            <a:endParaRPr lang="nl-NL" dirty="0"/>
          </a:p>
          <a:p>
            <a:endParaRPr lang="nl-NL" dirty="0"/>
          </a:p>
        </p:txBody>
      </p:sp>
      <p:sp>
        <p:nvSpPr>
          <p:cNvPr id="4" name="Tijdelijke aanduiding voor tekst 3"/>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1074578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Waar vinden we dat?</a:t>
            </a:r>
            <a:endParaRPr lang="nl-NL" dirty="0"/>
          </a:p>
        </p:txBody>
      </p:sp>
      <p:sp>
        <p:nvSpPr>
          <p:cNvPr id="3" name="Tijdelijke aanduiding voor inhoud 2"/>
          <p:cNvSpPr>
            <a:spLocks noGrp="1"/>
          </p:cNvSpPr>
          <p:nvPr>
            <p:ph idx="1"/>
          </p:nvPr>
        </p:nvSpPr>
        <p:spPr/>
        <p:txBody>
          <a:bodyPr>
            <a:normAutofit/>
          </a:bodyPr>
          <a:lstStyle/>
          <a:p>
            <a:r>
              <a:rPr lang="nl-NL" dirty="0" smtClean="0"/>
              <a:t>Landelijke Open Datasets (</a:t>
            </a:r>
            <a:r>
              <a:rPr lang="nl-NL" dirty="0" smtClean="0">
                <a:hlinkClick r:id="rId3"/>
              </a:rPr>
              <a:t>www.pdok.nl</a:t>
            </a:r>
            <a:r>
              <a:rPr lang="nl-NL" dirty="0" smtClean="0"/>
              <a:t>, pdokviewer.pdok.nl)</a:t>
            </a:r>
          </a:p>
          <a:p>
            <a:pPr marL="457200" indent="-457200">
              <a:buFont typeface="Arial" panose="020B0604020202020204" pitchFamily="34" charset="0"/>
              <a:buChar char="•"/>
            </a:pPr>
            <a:r>
              <a:rPr lang="nl-NL" dirty="0" smtClean="0"/>
              <a:t>Basisregistratie Grootschalige Topografie (BGT)</a:t>
            </a:r>
          </a:p>
          <a:p>
            <a:pPr marL="457200" indent="-457200">
              <a:buFont typeface="Arial" panose="020B0604020202020204" pitchFamily="34" charset="0"/>
              <a:buChar char="•"/>
            </a:pPr>
            <a:endParaRPr lang="nl-NL" dirty="0"/>
          </a:p>
          <a:p>
            <a:r>
              <a:rPr lang="nl-NL" dirty="0" smtClean="0"/>
              <a:t>Maar ook gemeenten hebben heel veel interessante gegevens (hebben we nu niet gebruikt)</a:t>
            </a:r>
            <a:endParaRPr lang="nl-NL" dirty="0"/>
          </a:p>
        </p:txBody>
      </p:sp>
      <p:sp>
        <p:nvSpPr>
          <p:cNvPr id="4" name="Tijdelijke aanduiding voor tekst 3"/>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1544015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Wat willen we bereiken?</a:t>
            </a:r>
            <a:endParaRPr lang="nl-NL" dirty="0"/>
          </a:p>
        </p:txBody>
      </p:sp>
      <p:sp>
        <p:nvSpPr>
          <p:cNvPr id="3" name="Tijdelijke aanduiding voor inhoud 2"/>
          <p:cNvSpPr>
            <a:spLocks noGrp="1"/>
          </p:cNvSpPr>
          <p:nvPr>
            <p:ph idx="1"/>
          </p:nvPr>
        </p:nvSpPr>
        <p:spPr/>
        <p:txBody>
          <a:bodyPr>
            <a:normAutofit/>
          </a:bodyPr>
          <a:lstStyle/>
          <a:p>
            <a:r>
              <a:rPr lang="nl-NL" dirty="0" smtClean="0"/>
              <a:t>Een dienst aan wie ik kan vragen: ik ben hier, en ik wil daar naar toe. Geef mij een veilige route.</a:t>
            </a:r>
          </a:p>
          <a:p>
            <a:endParaRPr lang="nl-NL" dirty="0"/>
          </a:p>
          <a:p>
            <a:r>
              <a:rPr lang="nl-NL" dirty="0" smtClean="0"/>
              <a:t>En die dienst moet algemeen beschikbaar zijn (via internet), altijd bijgewerkte gegevens (nieuwbouwwijken, opgebroken straten,…) hebben, en vlot een antwoord kunnen geven.</a:t>
            </a:r>
            <a:endParaRPr lang="nl-NL" dirty="0"/>
          </a:p>
        </p:txBody>
      </p:sp>
      <p:sp>
        <p:nvSpPr>
          <p:cNvPr id="4" name="Tijdelijke aanduiding voor tekst 3"/>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26529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Wat komen we tegen?</a:t>
            </a:r>
            <a:endParaRPr lang="nl-NL" dirty="0"/>
          </a:p>
        </p:txBody>
      </p:sp>
      <p:sp>
        <p:nvSpPr>
          <p:cNvPr id="3" name="Tijdelijke aanduiding voor inhoud 2"/>
          <p:cNvSpPr>
            <a:spLocks noGrp="1"/>
          </p:cNvSpPr>
          <p:nvPr>
            <p:ph idx="1"/>
          </p:nvPr>
        </p:nvSpPr>
        <p:spPr/>
        <p:txBody>
          <a:bodyPr/>
          <a:lstStyle/>
          <a:p>
            <a:pPr marL="457200" indent="-457200">
              <a:buFont typeface="Arial" panose="020B0604020202020204" pitchFamily="34" charset="0"/>
              <a:buChar char="•"/>
            </a:pPr>
            <a:r>
              <a:rPr lang="nl-NL" dirty="0" smtClean="0"/>
              <a:t>Voetpaden zijn vlakken – navigatie heeft een lijn nodig</a:t>
            </a:r>
          </a:p>
          <a:p>
            <a:pPr marL="800100" lvl="1" indent="-457200">
              <a:buFont typeface="Arial" panose="020B0604020202020204" pitchFamily="34" charset="0"/>
              <a:buChar char="•"/>
            </a:pPr>
            <a:r>
              <a:rPr lang="nl-NL" dirty="0" smtClean="0"/>
              <a:t>Hoe maak ik een lijn van een vlak?</a:t>
            </a:r>
          </a:p>
          <a:p>
            <a:pPr marL="457200" indent="-457200">
              <a:buFont typeface="Arial" panose="020B0604020202020204" pitchFamily="34" charset="0"/>
              <a:buChar char="•"/>
            </a:pPr>
            <a:r>
              <a:rPr lang="nl-NL" dirty="0" smtClean="0"/>
              <a:t>Niet alles is goed geregistreerd</a:t>
            </a:r>
          </a:p>
          <a:p>
            <a:pPr marL="457200" indent="-457200">
              <a:buFont typeface="Arial" panose="020B0604020202020204" pitchFamily="34" charset="0"/>
              <a:buChar char="•"/>
            </a:pPr>
            <a:r>
              <a:rPr lang="nl-NL" dirty="0" smtClean="0"/>
              <a:t>Niet alles staat op de kaart</a:t>
            </a:r>
          </a:p>
          <a:p>
            <a:pPr marL="457200" indent="-457200">
              <a:buFont typeface="Arial" panose="020B0604020202020204" pitchFamily="34" charset="0"/>
              <a:buChar char="•"/>
            </a:pPr>
            <a:r>
              <a:rPr lang="nl-NL" dirty="0" smtClean="0"/>
              <a:t>Verschillen tussen gemeenten</a:t>
            </a:r>
          </a:p>
        </p:txBody>
      </p:sp>
      <p:sp>
        <p:nvSpPr>
          <p:cNvPr id="4" name="Tijdelijke aanduiding voor tekst 3"/>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45243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Wat komen we tegen?</a:t>
            </a:r>
            <a:endParaRPr lang="nl-NL" dirty="0"/>
          </a:p>
        </p:txBody>
      </p:sp>
      <p:sp>
        <p:nvSpPr>
          <p:cNvPr id="3" name="Tijdelijke aanduiding voor inhoud 2"/>
          <p:cNvSpPr>
            <a:spLocks noGrp="1"/>
          </p:cNvSpPr>
          <p:nvPr>
            <p:ph idx="1"/>
          </p:nvPr>
        </p:nvSpPr>
        <p:spPr>
          <a:xfrm>
            <a:off x="602116" y="1139868"/>
            <a:ext cx="3386224" cy="3492855"/>
          </a:xfrm>
        </p:spPr>
        <p:txBody>
          <a:bodyPr/>
          <a:lstStyle/>
          <a:p>
            <a:pPr marL="457200" indent="-457200">
              <a:buFont typeface="Arial" panose="020B0604020202020204" pitchFamily="34" charset="0"/>
              <a:buChar char="•"/>
            </a:pPr>
            <a:r>
              <a:rPr lang="nl-NL" dirty="0" smtClean="0"/>
              <a:t>‘t zou toch handig zijn als je een dergelijk obstakel op de kaart zou hebben staan…</a:t>
            </a:r>
            <a:endParaRPr lang="nl-NL" dirty="0"/>
          </a:p>
        </p:txBody>
      </p:sp>
      <p:sp>
        <p:nvSpPr>
          <p:cNvPr id="4" name="Tijdelijke aanduiding voor tekst 3"/>
          <p:cNvSpPr>
            <a:spLocks noGrp="1"/>
          </p:cNvSpPr>
          <p:nvPr>
            <p:ph type="body" sz="quarter" idx="10"/>
          </p:nvPr>
        </p:nvSpPr>
        <p:spPr/>
        <p:txBody>
          <a:bodyPr/>
          <a:lstStyle/>
          <a:p>
            <a:endParaRPr lang="nl-NL"/>
          </a:p>
        </p:txBody>
      </p:sp>
      <p:pic>
        <p:nvPicPr>
          <p:cNvPr id="7" name="Afbeelding 6"/>
          <p:cNvPicPr>
            <a:picLocks noChangeAspect="1"/>
          </p:cNvPicPr>
          <p:nvPr/>
        </p:nvPicPr>
        <p:blipFill>
          <a:blip r:embed="rId3"/>
          <a:stretch>
            <a:fillRect/>
          </a:stretch>
        </p:blipFill>
        <p:spPr>
          <a:xfrm>
            <a:off x="4146415" y="776614"/>
            <a:ext cx="4800600" cy="4962525"/>
          </a:xfrm>
          <a:prstGeom prst="rect">
            <a:avLst/>
          </a:prstGeom>
        </p:spPr>
      </p:pic>
    </p:spTree>
    <p:extLst>
      <p:ext uri="{BB962C8B-B14F-4D97-AF65-F5344CB8AC3E}">
        <p14:creationId xmlns:p14="http://schemas.microsoft.com/office/powerpoint/2010/main" val="3045233920"/>
      </p:ext>
    </p:extLst>
  </p:cSld>
  <p:clrMapOvr>
    <a:masterClrMapping/>
  </p:clrMapOvr>
</p:sld>
</file>

<file path=ppt/theme/theme1.xml><?xml version="1.0" encoding="utf-8"?>
<a:theme xmlns:a="http://schemas.openxmlformats.org/drawingml/2006/main" name="Kantoorthema">
  <a:themeElements>
    <a:clrScheme name="Kadaster test 8">
      <a:dk1>
        <a:sysClr val="windowText" lastClr="000000"/>
      </a:dk1>
      <a:lt1>
        <a:sysClr val="window" lastClr="FFFFFF"/>
      </a:lt1>
      <a:dk2>
        <a:srgbClr val="1F497D"/>
      </a:dk2>
      <a:lt2>
        <a:srgbClr val="EEECE1"/>
      </a:lt2>
      <a:accent1>
        <a:srgbClr val="0093BE"/>
      </a:accent1>
      <a:accent2>
        <a:srgbClr val="004079"/>
      </a:accent2>
      <a:accent3>
        <a:srgbClr val="FF7400"/>
      </a:accent3>
      <a:accent4>
        <a:srgbClr val="079600"/>
      </a:accent4>
      <a:accent5>
        <a:srgbClr val="922997"/>
      </a:accent5>
      <a:accent6>
        <a:srgbClr val="F4EE00"/>
      </a:accent6>
      <a:hlink>
        <a:srgbClr val="0000FF"/>
      </a:hlink>
      <a:folHlink>
        <a:srgbClr val="0093BE"/>
      </a:folHlink>
    </a:clrScheme>
    <a:fontScheme name="Aangepast 1">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jabloon V3103.potx" id="{D63BB042-F409-4499-9542-57616579E8DA}" vid="{7BE85418-714E-4E43-A3A7-8E41D1C371B8}"/>
    </a:ext>
  </a:extLst>
</a:theme>
</file>

<file path=ppt/theme/theme2.xml><?xml version="1.0" encoding="utf-8"?>
<a:theme xmlns:a="http://schemas.openxmlformats.org/drawingml/2006/main" name="Hoofdstuk dia">
  <a:themeElements>
    <a:clrScheme name="Kadaster test 8">
      <a:dk1>
        <a:sysClr val="windowText" lastClr="000000"/>
      </a:dk1>
      <a:lt1>
        <a:sysClr val="window" lastClr="FFFFFF"/>
      </a:lt1>
      <a:dk2>
        <a:srgbClr val="1F497D"/>
      </a:dk2>
      <a:lt2>
        <a:srgbClr val="EEECE1"/>
      </a:lt2>
      <a:accent1>
        <a:srgbClr val="0093BE"/>
      </a:accent1>
      <a:accent2>
        <a:srgbClr val="004079"/>
      </a:accent2>
      <a:accent3>
        <a:srgbClr val="FF7400"/>
      </a:accent3>
      <a:accent4>
        <a:srgbClr val="079600"/>
      </a:accent4>
      <a:accent5>
        <a:srgbClr val="922997"/>
      </a:accent5>
      <a:accent6>
        <a:srgbClr val="F4EE00"/>
      </a:accent6>
      <a:hlink>
        <a:srgbClr val="0000FF"/>
      </a:hlink>
      <a:folHlink>
        <a:srgbClr val="0093BE"/>
      </a:folHlink>
    </a:clrScheme>
    <a:fontScheme name="Aangepast 1">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jabloon V3103.potx" id="{D63BB042-F409-4499-9542-57616579E8DA}" vid="{1CD051F2-C1BF-4DF5-B4C0-20F0E2ECE42E}"/>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PPT_sjabloon_def</Template>
  <TotalTime>607</TotalTime>
  <Words>1490</Words>
  <Application>Microsoft Office PowerPoint</Application>
  <PresentationFormat>Diavoorstelling (16:9)</PresentationFormat>
  <Paragraphs>99</Paragraphs>
  <Slides>17</Slides>
  <Notes>15</Notes>
  <HiddenSlides>0</HiddenSlides>
  <MMClips>0</MMClips>
  <ScaleCrop>false</ScaleCrop>
  <HeadingPairs>
    <vt:vector size="6" baseType="variant">
      <vt:variant>
        <vt:lpstr>Gebruikte lettertypen</vt:lpstr>
      </vt:variant>
      <vt:variant>
        <vt:i4>3</vt:i4>
      </vt:variant>
      <vt:variant>
        <vt:lpstr>Thema</vt:lpstr>
      </vt:variant>
      <vt:variant>
        <vt:i4>2</vt:i4>
      </vt:variant>
      <vt:variant>
        <vt:lpstr>Diatitels</vt:lpstr>
      </vt:variant>
      <vt:variant>
        <vt:i4>17</vt:i4>
      </vt:variant>
    </vt:vector>
  </HeadingPairs>
  <TitlesOfParts>
    <vt:vector size="22" baseType="lpstr">
      <vt:lpstr>Arial</vt:lpstr>
      <vt:lpstr>Calibri</vt:lpstr>
      <vt:lpstr>Wingdings</vt:lpstr>
      <vt:lpstr>Kantoorthema</vt:lpstr>
      <vt:lpstr>Hoofdstuk dia</vt:lpstr>
      <vt:lpstr>Virtuele Geleidelijn</vt:lpstr>
      <vt:lpstr>Het idee…</vt:lpstr>
      <vt:lpstr>Dat is dus eigenlijk navigatie</vt:lpstr>
      <vt:lpstr>Navigatie voor wandelaars</vt:lpstr>
      <vt:lpstr>Wat hebben we nodig?</vt:lpstr>
      <vt:lpstr>Waar vinden we dat?</vt:lpstr>
      <vt:lpstr>Wat willen we bereiken?</vt:lpstr>
      <vt:lpstr>Wat komen we tegen?</vt:lpstr>
      <vt:lpstr>Wat komen we tegen?</vt:lpstr>
      <vt:lpstr>Wat komen we tegen?</vt:lpstr>
      <vt:lpstr>Wat komen we tegen?</vt:lpstr>
      <vt:lpstr>Wat komen we tegen?</vt:lpstr>
      <vt:lpstr>Wat komen we tegen?</vt:lpstr>
      <vt:lpstr>Wat komen we tegen?</vt:lpstr>
      <vt:lpstr>Wat hebben we tot nu toe bereikt?</vt:lpstr>
      <vt:lpstr>PowerPoint-presentatie</vt:lpstr>
      <vt:lpstr>Vragen?</vt:lpstr>
    </vt:vector>
  </TitlesOfParts>
  <Company>Kadaster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Virtuele Geleidelijn</dc:title>
  <dc:creator>Jager, Stefan</dc:creator>
  <cp:lastModifiedBy>Jager, Stefan</cp:lastModifiedBy>
  <cp:revision>22</cp:revision>
  <dcterms:created xsi:type="dcterms:W3CDTF">2016-05-03T07:47:16Z</dcterms:created>
  <dcterms:modified xsi:type="dcterms:W3CDTF">2016-05-09T14:26:38Z</dcterms:modified>
</cp:coreProperties>
</file>